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7"/>
  </p:notesMasterIdLst>
  <p:sldIdLst>
    <p:sldId id="256" r:id="rId2"/>
    <p:sldId id="257" r:id="rId3"/>
    <p:sldId id="260" r:id="rId4"/>
    <p:sldId id="261" r:id="rId5"/>
    <p:sldId id="297" r:id="rId6"/>
    <p:sldId id="298" r:id="rId7"/>
    <p:sldId id="299" r:id="rId8"/>
    <p:sldId id="300" r:id="rId9"/>
    <p:sldId id="301" r:id="rId10"/>
    <p:sldId id="302" r:id="rId11"/>
    <p:sldId id="303" r:id="rId12"/>
    <p:sldId id="305" r:id="rId13"/>
    <p:sldId id="308" r:id="rId14"/>
    <p:sldId id="307" r:id="rId15"/>
    <p:sldId id="30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DM Sans" panose="020B0604020202020204" charset="0"/>
      <p:regular r:id="rId22"/>
      <p:bold r:id="rId23"/>
      <p:italic r:id="rId24"/>
      <p:boldItalic r:id="rId25"/>
    </p:embeddedFont>
    <p:embeddedFont>
      <p:font typeface="Baloo 2 ExtraBold" panose="020B0604020202020204" charset="0"/>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8383AC-3F47-4AB8-838C-F7224C336BB6}">
  <a:tblStyle styleId="{578383AC-3F47-4AB8-838C-F7224C336BB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90BADE4-46C0-4E2D-BE2E-4E35108BA4C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94660"/>
  </p:normalViewPr>
  <p:slideViewPr>
    <p:cSldViewPr snapToGrid="0">
      <p:cViewPr varScale="1">
        <p:scale>
          <a:sx n="88" d="100"/>
          <a:sy n="88" d="100"/>
        </p:scale>
        <p:origin x="139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E5C223-D22C-46BD-B46C-8C8A293687D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AF34D56-BC5C-474B-B797-583CEE7F8714}">
      <dgm:prSet/>
      <dgm:spPr/>
      <dgm:t>
        <a:bodyPr/>
        <a:lstStyle/>
        <a:p>
          <a:pPr rtl="0"/>
          <a:r>
            <a:rPr lang="en-IN" b="0" i="0" dirty="0" smtClean="0"/>
            <a:t>Performance Analysis</a:t>
          </a:r>
          <a:endParaRPr lang="en-IN" dirty="0"/>
        </a:p>
      </dgm:t>
    </dgm:pt>
    <dgm:pt modelId="{1D18F695-4814-43C6-AE6D-93228A51D6EF}" type="parTrans" cxnId="{28096B63-B9AA-4BEA-8B2C-044FA0450F2A}">
      <dgm:prSet/>
      <dgm:spPr/>
      <dgm:t>
        <a:bodyPr/>
        <a:lstStyle/>
        <a:p>
          <a:endParaRPr lang="en-US"/>
        </a:p>
      </dgm:t>
    </dgm:pt>
    <dgm:pt modelId="{DA9CB924-D398-433E-9FC5-F4CD7096E720}" type="sibTrans" cxnId="{28096B63-B9AA-4BEA-8B2C-044FA0450F2A}">
      <dgm:prSet/>
      <dgm:spPr/>
      <dgm:t>
        <a:bodyPr/>
        <a:lstStyle/>
        <a:p>
          <a:endParaRPr lang="en-US"/>
        </a:p>
      </dgm:t>
    </dgm:pt>
    <dgm:pt modelId="{A9D6FBCC-B270-4F79-B881-A213DB3A4805}">
      <dgm:prSet/>
      <dgm:spPr/>
      <dgm:t>
        <a:bodyPr/>
        <a:lstStyle/>
        <a:p>
          <a:pPr rtl="0"/>
          <a:r>
            <a:rPr lang="en-IN" b="0" i="0" dirty="0" smtClean="0"/>
            <a:t>Player Profile and Market Value</a:t>
          </a:r>
          <a:endParaRPr lang="en-IN" dirty="0"/>
        </a:p>
      </dgm:t>
    </dgm:pt>
    <dgm:pt modelId="{419635D1-2AED-4853-AEE0-0D2F067A282D}" type="parTrans" cxnId="{579FDA25-D1F8-4F06-84AA-1829E7A4F8C7}">
      <dgm:prSet/>
      <dgm:spPr/>
      <dgm:t>
        <a:bodyPr/>
        <a:lstStyle/>
        <a:p>
          <a:endParaRPr lang="en-US"/>
        </a:p>
      </dgm:t>
    </dgm:pt>
    <dgm:pt modelId="{1E2BB2AE-8E22-46CD-B8CD-DF5EB24C3FE1}" type="sibTrans" cxnId="{579FDA25-D1F8-4F06-84AA-1829E7A4F8C7}">
      <dgm:prSet/>
      <dgm:spPr/>
      <dgm:t>
        <a:bodyPr/>
        <a:lstStyle/>
        <a:p>
          <a:endParaRPr lang="en-US"/>
        </a:p>
      </dgm:t>
    </dgm:pt>
    <dgm:pt modelId="{EC9B6643-9787-4ECC-A642-73C2218A4935}">
      <dgm:prSet/>
      <dgm:spPr/>
      <dgm:t>
        <a:bodyPr/>
        <a:lstStyle/>
        <a:p>
          <a:pPr rtl="0"/>
          <a:r>
            <a:rPr lang="en-IN" b="0" i="0" smtClean="0"/>
            <a:t>Attendance and Stadium Analysis</a:t>
          </a:r>
          <a:endParaRPr lang="en-IN"/>
        </a:p>
      </dgm:t>
    </dgm:pt>
    <dgm:pt modelId="{8CF97F15-D9D7-4D54-8356-3B59F9CC64BB}" type="parTrans" cxnId="{82D9E504-B7DD-485F-BD57-CAF5554348A4}">
      <dgm:prSet/>
      <dgm:spPr/>
      <dgm:t>
        <a:bodyPr/>
        <a:lstStyle/>
        <a:p>
          <a:endParaRPr lang="en-US"/>
        </a:p>
      </dgm:t>
    </dgm:pt>
    <dgm:pt modelId="{A95D62EC-C0A2-466B-8325-E8685CC08887}" type="sibTrans" cxnId="{82D9E504-B7DD-485F-BD57-CAF5554348A4}">
      <dgm:prSet/>
      <dgm:spPr/>
      <dgm:t>
        <a:bodyPr/>
        <a:lstStyle/>
        <a:p>
          <a:endParaRPr lang="en-US"/>
        </a:p>
      </dgm:t>
    </dgm:pt>
    <dgm:pt modelId="{BAD062C5-E287-4C23-889F-87B0F20B020F}">
      <dgm:prSet/>
      <dgm:spPr/>
      <dgm:t>
        <a:bodyPr/>
        <a:lstStyle/>
        <a:p>
          <a:pPr rtl="0"/>
          <a:r>
            <a:rPr lang="en-IN" b="0" i="0" smtClean="0"/>
            <a:t>Referee Analysis</a:t>
          </a:r>
          <a:endParaRPr lang="en-IN"/>
        </a:p>
      </dgm:t>
    </dgm:pt>
    <dgm:pt modelId="{7E24E02B-E3D1-408C-9FE6-F66DE08A6233}" type="parTrans" cxnId="{BC0677D8-8955-4B3D-BAF2-6D2DF892AFFE}">
      <dgm:prSet/>
      <dgm:spPr/>
      <dgm:t>
        <a:bodyPr/>
        <a:lstStyle/>
        <a:p>
          <a:endParaRPr lang="en-US"/>
        </a:p>
      </dgm:t>
    </dgm:pt>
    <dgm:pt modelId="{E4DB3538-67FF-4884-AC72-27EB199A759D}" type="sibTrans" cxnId="{BC0677D8-8955-4B3D-BAF2-6D2DF892AFFE}">
      <dgm:prSet/>
      <dgm:spPr/>
      <dgm:t>
        <a:bodyPr/>
        <a:lstStyle/>
        <a:p>
          <a:endParaRPr lang="en-US"/>
        </a:p>
      </dgm:t>
    </dgm:pt>
    <dgm:pt modelId="{14AF13C0-85E4-486C-A983-694C26BDB219}">
      <dgm:prSet/>
      <dgm:spPr/>
      <dgm:t>
        <a:bodyPr/>
        <a:lstStyle/>
        <a:p>
          <a:pPr rtl="0"/>
          <a:r>
            <a:rPr lang="en-IN" b="0" i="0" smtClean="0"/>
            <a:t>Substitution Patterns</a:t>
          </a:r>
          <a:endParaRPr lang="en-IN"/>
        </a:p>
      </dgm:t>
    </dgm:pt>
    <dgm:pt modelId="{AB0FB0C8-1262-421B-A42F-9463F3AE758F}" type="parTrans" cxnId="{E9AEC7F8-1FE4-4D71-B1E3-2234DB432876}">
      <dgm:prSet/>
      <dgm:spPr/>
      <dgm:t>
        <a:bodyPr/>
        <a:lstStyle/>
        <a:p>
          <a:endParaRPr lang="en-US"/>
        </a:p>
      </dgm:t>
    </dgm:pt>
    <dgm:pt modelId="{DF2A0066-4BBE-4ECA-954F-CEF0F98661ED}" type="sibTrans" cxnId="{E9AEC7F8-1FE4-4D71-B1E3-2234DB432876}">
      <dgm:prSet/>
      <dgm:spPr/>
      <dgm:t>
        <a:bodyPr/>
        <a:lstStyle/>
        <a:p>
          <a:endParaRPr lang="en-US"/>
        </a:p>
      </dgm:t>
    </dgm:pt>
    <dgm:pt modelId="{DB235B9E-8400-470A-9C3D-CD3431196BF5}">
      <dgm:prSet/>
      <dgm:spPr/>
      <dgm:t>
        <a:bodyPr/>
        <a:lstStyle/>
        <a:p>
          <a:pPr rtl="0"/>
          <a:r>
            <a:rPr lang="en-IN" b="0" i="0" smtClean="0"/>
            <a:t>Event Analysis</a:t>
          </a:r>
          <a:endParaRPr lang="en-IN"/>
        </a:p>
      </dgm:t>
    </dgm:pt>
    <dgm:pt modelId="{C20C6442-D98C-4ED0-9B05-B41FB959D7CA}" type="parTrans" cxnId="{0C93B4DD-1190-4145-8ADC-5DC963DB09E4}">
      <dgm:prSet/>
      <dgm:spPr/>
      <dgm:t>
        <a:bodyPr/>
        <a:lstStyle/>
        <a:p>
          <a:endParaRPr lang="en-US"/>
        </a:p>
      </dgm:t>
    </dgm:pt>
    <dgm:pt modelId="{BCEEE371-8071-492A-A3A2-AFE199D077F6}" type="sibTrans" cxnId="{0C93B4DD-1190-4145-8ADC-5DC963DB09E4}">
      <dgm:prSet/>
      <dgm:spPr/>
      <dgm:t>
        <a:bodyPr/>
        <a:lstStyle/>
        <a:p>
          <a:endParaRPr lang="en-US"/>
        </a:p>
      </dgm:t>
    </dgm:pt>
    <dgm:pt modelId="{15366F57-8570-455A-8431-8EC2C2624AE9}">
      <dgm:prSet/>
      <dgm:spPr/>
      <dgm:t>
        <a:bodyPr/>
        <a:lstStyle/>
        <a:p>
          <a:pPr rtl="0"/>
          <a:r>
            <a:rPr lang="en-IN" b="0" i="0" smtClean="0"/>
            <a:t>Competition Analysis</a:t>
          </a:r>
          <a:endParaRPr lang="en-IN"/>
        </a:p>
      </dgm:t>
    </dgm:pt>
    <dgm:pt modelId="{1EE3845A-E7ED-4222-9427-5F8E08D3BE3B}" type="parTrans" cxnId="{A44521B7-01EE-461C-8EDB-D51992CF3000}">
      <dgm:prSet/>
      <dgm:spPr/>
      <dgm:t>
        <a:bodyPr/>
        <a:lstStyle/>
        <a:p>
          <a:endParaRPr lang="en-US"/>
        </a:p>
      </dgm:t>
    </dgm:pt>
    <dgm:pt modelId="{F019F49D-5E7D-4998-8C94-AFE192C8513F}" type="sibTrans" cxnId="{A44521B7-01EE-461C-8EDB-D51992CF3000}">
      <dgm:prSet/>
      <dgm:spPr/>
      <dgm:t>
        <a:bodyPr/>
        <a:lstStyle/>
        <a:p>
          <a:endParaRPr lang="en-US"/>
        </a:p>
      </dgm:t>
    </dgm:pt>
    <dgm:pt modelId="{967A05FF-1CBA-4CE8-A447-ED8C0FF6ABB3}">
      <dgm:prSet/>
      <dgm:spPr/>
      <dgm:t>
        <a:bodyPr/>
        <a:lstStyle/>
        <a:p>
          <a:pPr rtl="0"/>
          <a:r>
            <a:rPr lang="en-IN" b="0" i="0" dirty="0" smtClean="0"/>
            <a:t>Player Attributes and Demographics</a:t>
          </a:r>
          <a:endParaRPr lang="en-IN" dirty="0"/>
        </a:p>
      </dgm:t>
    </dgm:pt>
    <dgm:pt modelId="{2D9C3EBE-3E25-4E8E-97CA-5B31CED26780}" type="parTrans" cxnId="{754AB526-1DF3-4DB2-BB7E-53ED0D9F29F2}">
      <dgm:prSet/>
      <dgm:spPr/>
      <dgm:t>
        <a:bodyPr/>
        <a:lstStyle/>
        <a:p>
          <a:endParaRPr lang="en-US"/>
        </a:p>
      </dgm:t>
    </dgm:pt>
    <dgm:pt modelId="{525A083D-4EA8-4750-8439-AD707AC9B4B8}" type="sibTrans" cxnId="{754AB526-1DF3-4DB2-BB7E-53ED0D9F29F2}">
      <dgm:prSet/>
      <dgm:spPr/>
      <dgm:t>
        <a:bodyPr/>
        <a:lstStyle/>
        <a:p>
          <a:endParaRPr lang="en-US"/>
        </a:p>
      </dgm:t>
    </dgm:pt>
    <dgm:pt modelId="{194F2BDB-6521-4B95-8113-0375AED6B804}">
      <dgm:prSet/>
      <dgm:spPr/>
      <dgm:t>
        <a:bodyPr/>
        <a:lstStyle/>
        <a:p>
          <a:pPr rtl="0"/>
          <a:r>
            <a:rPr lang="en-IN" b="0" i="0" smtClean="0"/>
            <a:t>Contract Management</a:t>
          </a:r>
          <a:endParaRPr lang="en-IN"/>
        </a:p>
      </dgm:t>
    </dgm:pt>
    <dgm:pt modelId="{47B4A796-7C35-49E6-9D84-BADF7B6520E2}" type="parTrans" cxnId="{2864F9E2-87ED-47B8-BC6C-B62AA1CC7200}">
      <dgm:prSet/>
      <dgm:spPr/>
      <dgm:t>
        <a:bodyPr/>
        <a:lstStyle/>
        <a:p>
          <a:endParaRPr lang="en-US"/>
        </a:p>
      </dgm:t>
    </dgm:pt>
    <dgm:pt modelId="{1E7E7A18-5E52-46DD-A2E3-8D9D1AD69445}" type="sibTrans" cxnId="{2864F9E2-87ED-47B8-BC6C-B62AA1CC7200}">
      <dgm:prSet/>
      <dgm:spPr/>
      <dgm:t>
        <a:bodyPr/>
        <a:lstStyle/>
        <a:p>
          <a:endParaRPr lang="en-US"/>
        </a:p>
      </dgm:t>
    </dgm:pt>
    <dgm:pt modelId="{2509601C-9D21-4947-936A-1BBD53581678}">
      <dgm:prSet/>
      <dgm:spPr/>
      <dgm:t>
        <a:bodyPr/>
        <a:lstStyle/>
        <a:p>
          <a:pPr rtl="0"/>
          <a:r>
            <a:rPr lang="en-IN" b="0" i="0" smtClean="0"/>
            <a:t>Team Comparison</a:t>
          </a:r>
          <a:endParaRPr lang="en-IN"/>
        </a:p>
      </dgm:t>
    </dgm:pt>
    <dgm:pt modelId="{2EB1AE04-1CE8-4A9D-93CC-0A1BFB84A272}" type="sibTrans" cxnId="{08541AD0-7074-4FFC-A3B7-31B5A7AF1183}">
      <dgm:prSet/>
      <dgm:spPr/>
      <dgm:t>
        <a:bodyPr/>
        <a:lstStyle/>
        <a:p>
          <a:endParaRPr lang="en-US"/>
        </a:p>
      </dgm:t>
    </dgm:pt>
    <dgm:pt modelId="{B1233577-E80D-428A-A0F5-BA4BFE488E4D}" type="parTrans" cxnId="{08541AD0-7074-4FFC-A3B7-31B5A7AF1183}">
      <dgm:prSet/>
      <dgm:spPr/>
      <dgm:t>
        <a:bodyPr/>
        <a:lstStyle/>
        <a:p>
          <a:endParaRPr lang="en-US"/>
        </a:p>
      </dgm:t>
    </dgm:pt>
    <dgm:pt modelId="{8F8B5180-F251-4ECB-BC7F-45F7632722F0}" type="pres">
      <dgm:prSet presAssocID="{0AE5C223-D22C-46BD-B46C-8C8A293687D0}" presName="linearFlow" presStyleCnt="0">
        <dgm:presLayoutVars>
          <dgm:dir/>
          <dgm:resizeHandles val="exact"/>
        </dgm:presLayoutVars>
      </dgm:prSet>
      <dgm:spPr/>
      <dgm:t>
        <a:bodyPr/>
        <a:lstStyle/>
        <a:p>
          <a:endParaRPr lang="en-US"/>
        </a:p>
      </dgm:t>
    </dgm:pt>
    <dgm:pt modelId="{69A7E42B-4224-47FF-BAD3-1700CCB3A2BB}" type="pres">
      <dgm:prSet presAssocID="{DAF34D56-BC5C-474B-B797-583CEE7F8714}" presName="composite" presStyleCnt="0"/>
      <dgm:spPr/>
    </dgm:pt>
    <dgm:pt modelId="{C0751855-2905-4BAF-B893-5330B46A8D71}" type="pres">
      <dgm:prSet presAssocID="{DAF34D56-BC5C-474B-B797-583CEE7F8714}" presName="imgShp" presStyleLbl="fgImgPlace1" presStyleIdx="0" presStyleCnt="10"/>
      <dgm:spPr/>
    </dgm:pt>
    <dgm:pt modelId="{3C5BF441-55D9-4425-BBF7-FF6133CD61DA}" type="pres">
      <dgm:prSet presAssocID="{DAF34D56-BC5C-474B-B797-583CEE7F8714}" presName="txShp" presStyleLbl="node1" presStyleIdx="0" presStyleCnt="10">
        <dgm:presLayoutVars>
          <dgm:bulletEnabled val="1"/>
        </dgm:presLayoutVars>
      </dgm:prSet>
      <dgm:spPr/>
      <dgm:t>
        <a:bodyPr/>
        <a:lstStyle/>
        <a:p>
          <a:endParaRPr lang="en-US"/>
        </a:p>
      </dgm:t>
    </dgm:pt>
    <dgm:pt modelId="{1C222DC8-BDCE-459F-9EEA-8001FFF2C41B}" type="pres">
      <dgm:prSet presAssocID="{DA9CB924-D398-433E-9FC5-F4CD7096E720}" presName="spacing" presStyleCnt="0"/>
      <dgm:spPr/>
    </dgm:pt>
    <dgm:pt modelId="{C3D86832-89B6-4564-9341-C2474FA1493A}" type="pres">
      <dgm:prSet presAssocID="{A9D6FBCC-B270-4F79-B881-A213DB3A4805}" presName="composite" presStyleCnt="0"/>
      <dgm:spPr/>
    </dgm:pt>
    <dgm:pt modelId="{387C9EA9-1DB0-4EB9-9F7B-9D35998A6985}" type="pres">
      <dgm:prSet presAssocID="{A9D6FBCC-B270-4F79-B881-A213DB3A4805}" presName="imgShp" presStyleLbl="fgImgPlace1" presStyleIdx="1" presStyleCnt="10"/>
      <dgm:spPr/>
    </dgm:pt>
    <dgm:pt modelId="{B0E15F05-A929-48CF-B7D2-69341703936D}" type="pres">
      <dgm:prSet presAssocID="{A9D6FBCC-B270-4F79-B881-A213DB3A4805}" presName="txShp" presStyleLbl="node1" presStyleIdx="1" presStyleCnt="10">
        <dgm:presLayoutVars>
          <dgm:bulletEnabled val="1"/>
        </dgm:presLayoutVars>
      </dgm:prSet>
      <dgm:spPr/>
      <dgm:t>
        <a:bodyPr/>
        <a:lstStyle/>
        <a:p>
          <a:endParaRPr lang="en-US"/>
        </a:p>
      </dgm:t>
    </dgm:pt>
    <dgm:pt modelId="{B69D6A75-0984-42E3-8EA7-F1DB05DCD569}" type="pres">
      <dgm:prSet presAssocID="{1E2BB2AE-8E22-46CD-B8CD-DF5EB24C3FE1}" presName="spacing" presStyleCnt="0"/>
      <dgm:spPr/>
    </dgm:pt>
    <dgm:pt modelId="{7382EE3C-79B8-4840-BCD8-B86B8A9210AD}" type="pres">
      <dgm:prSet presAssocID="{2509601C-9D21-4947-936A-1BBD53581678}" presName="composite" presStyleCnt="0"/>
      <dgm:spPr/>
    </dgm:pt>
    <dgm:pt modelId="{E6720C7D-23DF-497D-AB90-80513D3F3DC7}" type="pres">
      <dgm:prSet presAssocID="{2509601C-9D21-4947-936A-1BBD53581678}" presName="imgShp" presStyleLbl="fgImgPlace1" presStyleIdx="2" presStyleCnt="10"/>
      <dgm:spPr/>
    </dgm:pt>
    <dgm:pt modelId="{6A39549A-A9D9-400B-A03E-21DE19A0FAA6}" type="pres">
      <dgm:prSet presAssocID="{2509601C-9D21-4947-936A-1BBD53581678}" presName="txShp" presStyleLbl="node1" presStyleIdx="2" presStyleCnt="10">
        <dgm:presLayoutVars>
          <dgm:bulletEnabled val="1"/>
        </dgm:presLayoutVars>
      </dgm:prSet>
      <dgm:spPr/>
      <dgm:t>
        <a:bodyPr/>
        <a:lstStyle/>
        <a:p>
          <a:endParaRPr lang="en-US"/>
        </a:p>
      </dgm:t>
    </dgm:pt>
    <dgm:pt modelId="{5A6D3D54-847C-47C0-B603-C0616940251A}" type="pres">
      <dgm:prSet presAssocID="{2EB1AE04-1CE8-4A9D-93CC-0A1BFB84A272}" presName="spacing" presStyleCnt="0"/>
      <dgm:spPr/>
    </dgm:pt>
    <dgm:pt modelId="{951D76E8-3E64-4AFD-8216-CF55AEC574CE}" type="pres">
      <dgm:prSet presAssocID="{EC9B6643-9787-4ECC-A642-73C2218A4935}" presName="composite" presStyleCnt="0"/>
      <dgm:spPr/>
    </dgm:pt>
    <dgm:pt modelId="{5F601597-35B4-4F48-882E-2EB8113FA067}" type="pres">
      <dgm:prSet presAssocID="{EC9B6643-9787-4ECC-A642-73C2218A4935}" presName="imgShp" presStyleLbl="fgImgPlace1" presStyleIdx="3" presStyleCnt="10"/>
      <dgm:spPr/>
    </dgm:pt>
    <dgm:pt modelId="{A6DF9F01-90D5-4B6B-8688-8ADA6B0BD546}" type="pres">
      <dgm:prSet presAssocID="{EC9B6643-9787-4ECC-A642-73C2218A4935}" presName="txShp" presStyleLbl="node1" presStyleIdx="3" presStyleCnt="10">
        <dgm:presLayoutVars>
          <dgm:bulletEnabled val="1"/>
        </dgm:presLayoutVars>
      </dgm:prSet>
      <dgm:spPr/>
      <dgm:t>
        <a:bodyPr/>
        <a:lstStyle/>
        <a:p>
          <a:endParaRPr lang="en-US"/>
        </a:p>
      </dgm:t>
    </dgm:pt>
    <dgm:pt modelId="{94469676-D902-42DA-A953-6E06865F5AE1}" type="pres">
      <dgm:prSet presAssocID="{A95D62EC-C0A2-466B-8325-E8685CC08887}" presName="spacing" presStyleCnt="0"/>
      <dgm:spPr/>
    </dgm:pt>
    <dgm:pt modelId="{41D7006F-2773-45BA-8863-D3DFE42AF7D2}" type="pres">
      <dgm:prSet presAssocID="{BAD062C5-E287-4C23-889F-87B0F20B020F}" presName="composite" presStyleCnt="0"/>
      <dgm:spPr/>
    </dgm:pt>
    <dgm:pt modelId="{E7C24394-9545-4ABD-B274-D8D10F72367F}" type="pres">
      <dgm:prSet presAssocID="{BAD062C5-E287-4C23-889F-87B0F20B020F}" presName="imgShp" presStyleLbl="fgImgPlace1" presStyleIdx="4" presStyleCnt="10"/>
      <dgm:spPr/>
    </dgm:pt>
    <dgm:pt modelId="{2E495FB2-98D5-4A96-979F-C0DF5151A208}" type="pres">
      <dgm:prSet presAssocID="{BAD062C5-E287-4C23-889F-87B0F20B020F}" presName="txShp" presStyleLbl="node1" presStyleIdx="4" presStyleCnt="10">
        <dgm:presLayoutVars>
          <dgm:bulletEnabled val="1"/>
        </dgm:presLayoutVars>
      </dgm:prSet>
      <dgm:spPr/>
      <dgm:t>
        <a:bodyPr/>
        <a:lstStyle/>
        <a:p>
          <a:endParaRPr lang="en-US"/>
        </a:p>
      </dgm:t>
    </dgm:pt>
    <dgm:pt modelId="{B8F4EA7D-2EBF-4EC8-AA82-B0960E40FCFB}" type="pres">
      <dgm:prSet presAssocID="{E4DB3538-67FF-4884-AC72-27EB199A759D}" presName="spacing" presStyleCnt="0"/>
      <dgm:spPr/>
    </dgm:pt>
    <dgm:pt modelId="{0A2BCDC0-AD3D-45C1-B39B-949412906165}" type="pres">
      <dgm:prSet presAssocID="{14AF13C0-85E4-486C-A983-694C26BDB219}" presName="composite" presStyleCnt="0"/>
      <dgm:spPr/>
    </dgm:pt>
    <dgm:pt modelId="{DFB06B9C-C00F-454E-8324-C05B6B6DD065}" type="pres">
      <dgm:prSet presAssocID="{14AF13C0-85E4-486C-A983-694C26BDB219}" presName="imgShp" presStyleLbl="fgImgPlace1" presStyleIdx="5" presStyleCnt="10"/>
      <dgm:spPr/>
    </dgm:pt>
    <dgm:pt modelId="{3F6FA806-C804-45A5-B000-4ED2C5424CB7}" type="pres">
      <dgm:prSet presAssocID="{14AF13C0-85E4-486C-A983-694C26BDB219}" presName="txShp" presStyleLbl="node1" presStyleIdx="5" presStyleCnt="10">
        <dgm:presLayoutVars>
          <dgm:bulletEnabled val="1"/>
        </dgm:presLayoutVars>
      </dgm:prSet>
      <dgm:spPr/>
      <dgm:t>
        <a:bodyPr/>
        <a:lstStyle/>
        <a:p>
          <a:endParaRPr lang="en-US"/>
        </a:p>
      </dgm:t>
    </dgm:pt>
    <dgm:pt modelId="{901EF5C6-4E74-415A-AFD7-B64022359E9A}" type="pres">
      <dgm:prSet presAssocID="{DF2A0066-4BBE-4ECA-954F-CEF0F98661ED}" presName="spacing" presStyleCnt="0"/>
      <dgm:spPr/>
    </dgm:pt>
    <dgm:pt modelId="{80412ED6-480A-45D7-8CDD-957A318134AF}" type="pres">
      <dgm:prSet presAssocID="{DB235B9E-8400-470A-9C3D-CD3431196BF5}" presName="composite" presStyleCnt="0"/>
      <dgm:spPr/>
    </dgm:pt>
    <dgm:pt modelId="{41E2BF3D-25C5-4439-A94A-03C683FB0DCC}" type="pres">
      <dgm:prSet presAssocID="{DB235B9E-8400-470A-9C3D-CD3431196BF5}" presName="imgShp" presStyleLbl="fgImgPlace1" presStyleIdx="6" presStyleCnt="10"/>
      <dgm:spPr/>
    </dgm:pt>
    <dgm:pt modelId="{FB0FBD74-C5DD-47BD-9EB2-5A1C8458D0A9}" type="pres">
      <dgm:prSet presAssocID="{DB235B9E-8400-470A-9C3D-CD3431196BF5}" presName="txShp" presStyleLbl="node1" presStyleIdx="6" presStyleCnt="10">
        <dgm:presLayoutVars>
          <dgm:bulletEnabled val="1"/>
        </dgm:presLayoutVars>
      </dgm:prSet>
      <dgm:spPr/>
      <dgm:t>
        <a:bodyPr/>
        <a:lstStyle/>
        <a:p>
          <a:endParaRPr lang="en-US"/>
        </a:p>
      </dgm:t>
    </dgm:pt>
    <dgm:pt modelId="{76DC9D8F-119D-4A3F-B66F-1308650D1061}" type="pres">
      <dgm:prSet presAssocID="{BCEEE371-8071-492A-A3A2-AFE199D077F6}" presName="spacing" presStyleCnt="0"/>
      <dgm:spPr/>
    </dgm:pt>
    <dgm:pt modelId="{11035831-F2D6-4B66-BB01-3DCF144FA5D7}" type="pres">
      <dgm:prSet presAssocID="{15366F57-8570-455A-8431-8EC2C2624AE9}" presName="composite" presStyleCnt="0"/>
      <dgm:spPr/>
    </dgm:pt>
    <dgm:pt modelId="{B73E0020-E059-46E3-BFCC-E1CCC637B7DC}" type="pres">
      <dgm:prSet presAssocID="{15366F57-8570-455A-8431-8EC2C2624AE9}" presName="imgShp" presStyleLbl="fgImgPlace1" presStyleIdx="7" presStyleCnt="10"/>
      <dgm:spPr/>
    </dgm:pt>
    <dgm:pt modelId="{0340D811-980B-4B1B-8EA9-19A954EE836E}" type="pres">
      <dgm:prSet presAssocID="{15366F57-8570-455A-8431-8EC2C2624AE9}" presName="txShp" presStyleLbl="node1" presStyleIdx="7" presStyleCnt="10">
        <dgm:presLayoutVars>
          <dgm:bulletEnabled val="1"/>
        </dgm:presLayoutVars>
      </dgm:prSet>
      <dgm:spPr/>
      <dgm:t>
        <a:bodyPr/>
        <a:lstStyle/>
        <a:p>
          <a:endParaRPr lang="en-US"/>
        </a:p>
      </dgm:t>
    </dgm:pt>
    <dgm:pt modelId="{5837F158-5D4C-4561-AFD3-BA74D372AE97}" type="pres">
      <dgm:prSet presAssocID="{F019F49D-5E7D-4998-8C94-AFE192C8513F}" presName="spacing" presStyleCnt="0"/>
      <dgm:spPr/>
    </dgm:pt>
    <dgm:pt modelId="{A9D2A3AC-9742-4260-8362-B543F462FA75}" type="pres">
      <dgm:prSet presAssocID="{967A05FF-1CBA-4CE8-A447-ED8C0FF6ABB3}" presName="composite" presStyleCnt="0"/>
      <dgm:spPr/>
    </dgm:pt>
    <dgm:pt modelId="{ABF36287-3066-47F6-8CA8-3FFC0E713CCC}" type="pres">
      <dgm:prSet presAssocID="{967A05FF-1CBA-4CE8-A447-ED8C0FF6ABB3}" presName="imgShp" presStyleLbl="fgImgPlace1" presStyleIdx="8" presStyleCnt="10"/>
      <dgm:spPr/>
    </dgm:pt>
    <dgm:pt modelId="{63B5DBB5-C819-4DED-8C4C-3D6D2B94F8BA}" type="pres">
      <dgm:prSet presAssocID="{967A05FF-1CBA-4CE8-A447-ED8C0FF6ABB3}" presName="txShp" presStyleLbl="node1" presStyleIdx="8" presStyleCnt="10">
        <dgm:presLayoutVars>
          <dgm:bulletEnabled val="1"/>
        </dgm:presLayoutVars>
      </dgm:prSet>
      <dgm:spPr/>
      <dgm:t>
        <a:bodyPr/>
        <a:lstStyle/>
        <a:p>
          <a:endParaRPr lang="en-US"/>
        </a:p>
      </dgm:t>
    </dgm:pt>
    <dgm:pt modelId="{51396FDC-311D-4FE8-A664-015FCAFA9EA7}" type="pres">
      <dgm:prSet presAssocID="{525A083D-4EA8-4750-8439-AD707AC9B4B8}" presName="spacing" presStyleCnt="0"/>
      <dgm:spPr/>
    </dgm:pt>
    <dgm:pt modelId="{2DF0AC13-210F-43A8-98BE-1A3D8FC21EE6}" type="pres">
      <dgm:prSet presAssocID="{194F2BDB-6521-4B95-8113-0375AED6B804}" presName="composite" presStyleCnt="0"/>
      <dgm:spPr/>
    </dgm:pt>
    <dgm:pt modelId="{841C8B9C-E8A5-41C6-8E35-5A61DCC474D6}" type="pres">
      <dgm:prSet presAssocID="{194F2BDB-6521-4B95-8113-0375AED6B804}" presName="imgShp" presStyleLbl="fgImgPlace1" presStyleIdx="9" presStyleCnt="10"/>
      <dgm:spPr/>
    </dgm:pt>
    <dgm:pt modelId="{59A56A8F-5519-4DB8-A0F4-FD2B0367169D}" type="pres">
      <dgm:prSet presAssocID="{194F2BDB-6521-4B95-8113-0375AED6B804}" presName="txShp" presStyleLbl="node1" presStyleIdx="9" presStyleCnt="10">
        <dgm:presLayoutVars>
          <dgm:bulletEnabled val="1"/>
        </dgm:presLayoutVars>
      </dgm:prSet>
      <dgm:spPr/>
      <dgm:t>
        <a:bodyPr/>
        <a:lstStyle/>
        <a:p>
          <a:endParaRPr lang="en-US"/>
        </a:p>
      </dgm:t>
    </dgm:pt>
  </dgm:ptLst>
  <dgm:cxnLst>
    <dgm:cxn modelId="{583A5A0E-4462-465C-9A8A-633792734D2A}" type="presOf" srcId="{DAF34D56-BC5C-474B-B797-583CEE7F8714}" destId="{3C5BF441-55D9-4425-BBF7-FF6133CD61DA}" srcOrd="0" destOrd="0" presId="urn:microsoft.com/office/officeart/2005/8/layout/vList3"/>
    <dgm:cxn modelId="{82D9E504-B7DD-485F-BD57-CAF5554348A4}" srcId="{0AE5C223-D22C-46BD-B46C-8C8A293687D0}" destId="{EC9B6643-9787-4ECC-A642-73C2218A4935}" srcOrd="3" destOrd="0" parTransId="{8CF97F15-D9D7-4D54-8356-3B59F9CC64BB}" sibTransId="{A95D62EC-C0A2-466B-8325-E8685CC08887}"/>
    <dgm:cxn modelId="{0C93B4DD-1190-4145-8ADC-5DC963DB09E4}" srcId="{0AE5C223-D22C-46BD-B46C-8C8A293687D0}" destId="{DB235B9E-8400-470A-9C3D-CD3431196BF5}" srcOrd="6" destOrd="0" parTransId="{C20C6442-D98C-4ED0-9B05-B41FB959D7CA}" sibTransId="{BCEEE371-8071-492A-A3A2-AFE199D077F6}"/>
    <dgm:cxn modelId="{C7D41D0C-48F8-4D69-9789-B532C20B7D5F}" type="presOf" srcId="{EC9B6643-9787-4ECC-A642-73C2218A4935}" destId="{A6DF9F01-90D5-4B6B-8688-8ADA6B0BD546}" srcOrd="0" destOrd="0" presId="urn:microsoft.com/office/officeart/2005/8/layout/vList3"/>
    <dgm:cxn modelId="{E1EE928C-6B8C-4CE3-8E0A-A2D579B2E809}" type="presOf" srcId="{14AF13C0-85E4-486C-A983-694C26BDB219}" destId="{3F6FA806-C804-45A5-B000-4ED2C5424CB7}" srcOrd="0" destOrd="0" presId="urn:microsoft.com/office/officeart/2005/8/layout/vList3"/>
    <dgm:cxn modelId="{28096B63-B9AA-4BEA-8B2C-044FA0450F2A}" srcId="{0AE5C223-D22C-46BD-B46C-8C8A293687D0}" destId="{DAF34D56-BC5C-474B-B797-583CEE7F8714}" srcOrd="0" destOrd="0" parTransId="{1D18F695-4814-43C6-AE6D-93228A51D6EF}" sibTransId="{DA9CB924-D398-433E-9FC5-F4CD7096E720}"/>
    <dgm:cxn modelId="{45E1B2B8-2C80-43A5-B277-074A81C08936}" type="presOf" srcId="{DB235B9E-8400-470A-9C3D-CD3431196BF5}" destId="{FB0FBD74-C5DD-47BD-9EB2-5A1C8458D0A9}" srcOrd="0" destOrd="0" presId="urn:microsoft.com/office/officeart/2005/8/layout/vList3"/>
    <dgm:cxn modelId="{B7510DB0-C3E2-4EFE-BFCA-C73A9235DDF0}" type="presOf" srcId="{A9D6FBCC-B270-4F79-B881-A213DB3A4805}" destId="{B0E15F05-A929-48CF-B7D2-69341703936D}" srcOrd="0" destOrd="0" presId="urn:microsoft.com/office/officeart/2005/8/layout/vList3"/>
    <dgm:cxn modelId="{8C6076AD-DD05-46D0-855B-D5B9E802B7C2}" type="presOf" srcId="{0AE5C223-D22C-46BD-B46C-8C8A293687D0}" destId="{8F8B5180-F251-4ECB-BC7F-45F7632722F0}" srcOrd="0" destOrd="0" presId="urn:microsoft.com/office/officeart/2005/8/layout/vList3"/>
    <dgm:cxn modelId="{579FDA25-D1F8-4F06-84AA-1829E7A4F8C7}" srcId="{0AE5C223-D22C-46BD-B46C-8C8A293687D0}" destId="{A9D6FBCC-B270-4F79-B881-A213DB3A4805}" srcOrd="1" destOrd="0" parTransId="{419635D1-2AED-4853-AEE0-0D2F067A282D}" sibTransId="{1E2BB2AE-8E22-46CD-B8CD-DF5EB24C3FE1}"/>
    <dgm:cxn modelId="{A44521B7-01EE-461C-8EDB-D51992CF3000}" srcId="{0AE5C223-D22C-46BD-B46C-8C8A293687D0}" destId="{15366F57-8570-455A-8431-8EC2C2624AE9}" srcOrd="7" destOrd="0" parTransId="{1EE3845A-E7ED-4222-9427-5F8E08D3BE3B}" sibTransId="{F019F49D-5E7D-4998-8C94-AFE192C8513F}"/>
    <dgm:cxn modelId="{882BA91B-2C6B-4628-8E2E-6586D621A14F}" type="presOf" srcId="{15366F57-8570-455A-8431-8EC2C2624AE9}" destId="{0340D811-980B-4B1B-8EA9-19A954EE836E}" srcOrd="0" destOrd="0" presId="urn:microsoft.com/office/officeart/2005/8/layout/vList3"/>
    <dgm:cxn modelId="{95ABB8A4-7409-4B51-8A60-FE26B879F2DF}" type="presOf" srcId="{BAD062C5-E287-4C23-889F-87B0F20B020F}" destId="{2E495FB2-98D5-4A96-979F-C0DF5151A208}" srcOrd="0" destOrd="0" presId="urn:microsoft.com/office/officeart/2005/8/layout/vList3"/>
    <dgm:cxn modelId="{E9AEC7F8-1FE4-4D71-B1E3-2234DB432876}" srcId="{0AE5C223-D22C-46BD-B46C-8C8A293687D0}" destId="{14AF13C0-85E4-486C-A983-694C26BDB219}" srcOrd="5" destOrd="0" parTransId="{AB0FB0C8-1262-421B-A42F-9463F3AE758F}" sibTransId="{DF2A0066-4BBE-4ECA-954F-CEF0F98661ED}"/>
    <dgm:cxn modelId="{08541AD0-7074-4FFC-A3B7-31B5A7AF1183}" srcId="{0AE5C223-D22C-46BD-B46C-8C8A293687D0}" destId="{2509601C-9D21-4947-936A-1BBD53581678}" srcOrd="2" destOrd="0" parTransId="{B1233577-E80D-428A-A0F5-BA4BFE488E4D}" sibTransId="{2EB1AE04-1CE8-4A9D-93CC-0A1BFB84A272}"/>
    <dgm:cxn modelId="{70DCB3B7-8E5C-43E6-9A96-55DDB9AC8D72}" type="presOf" srcId="{194F2BDB-6521-4B95-8113-0375AED6B804}" destId="{59A56A8F-5519-4DB8-A0F4-FD2B0367169D}" srcOrd="0" destOrd="0" presId="urn:microsoft.com/office/officeart/2005/8/layout/vList3"/>
    <dgm:cxn modelId="{6C5F297E-D0D9-42F3-869C-BB0809BDABFA}" type="presOf" srcId="{2509601C-9D21-4947-936A-1BBD53581678}" destId="{6A39549A-A9D9-400B-A03E-21DE19A0FAA6}" srcOrd="0" destOrd="0" presId="urn:microsoft.com/office/officeart/2005/8/layout/vList3"/>
    <dgm:cxn modelId="{754AB526-1DF3-4DB2-BB7E-53ED0D9F29F2}" srcId="{0AE5C223-D22C-46BD-B46C-8C8A293687D0}" destId="{967A05FF-1CBA-4CE8-A447-ED8C0FF6ABB3}" srcOrd="8" destOrd="0" parTransId="{2D9C3EBE-3E25-4E8E-97CA-5B31CED26780}" sibTransId="{525A083D-4EA8-4750-8439-AD707AC9B4B8}"/>
    <dgm:cxn modelId="{2864F9E2-87ED-47B8-BC6C-B62AA1CC7200}" srcId="{0AE5C223-D22C-46BD-B46C-8C8A293687D0}" destId="{194F2BDB-6521-4B95-8113-0375AED6B804}" srcOrd="9" destOrd="0" parTransId="{47B4A796-7C35-49E6-9D84-BADF7B6520E2}" sibTransId="{1E7E7A18-5E52-46DD-A2E3-8D9D1AD69445}"/>
    <dgm:cxn modelId="{BC0677D8-8955-4B3D-BAF2-6D2DF892AFFE}" srcId="{0AE5C223-D22C-46BD-B46C-8C8A293687D0}" destId="{BAD062C5-E287-4C23-889F-87B0F20B020F}" srcOrd="4" destOrd="0" parTransId="{7E24E02B-E3D1-408C-9FE6-F66DE08A6233}" sibTransId="{E4DB3538-67FF-4884-AC72-27EB199A759D}"/>
    <dgm:cxn modelId="{5A72E7C0-2C4B-4F39-ADC1-0859C64B6575}" type="presOf" srcId="{967A05FF-1CBA-4CE8-A447-ED8C0FF6ABB3}" destId="{63B5DBB5-C819-4DED-8C4C-3D6D2B94F8BA}" srcOrd="0" destOrd="0" presId="urn:microsoft.com/office/officeart/2005/8/layout/vList3"/>
    <dgm:cxn modelId="{B4628662-7416-4327-A785-A707425052F7}" type="presParOf" srcId="{8F8B5180-F251-4ECB-BC7F-45F7632722F0}" destId="{69A7E42B-4224-47FF-BAD3-1700CCB3A2BB}" srcOrd="0" destOrd="0" presId="urn:microsoft.com/office/officeart/2005/8/layout/vList3"/>
    <dgm:cxn modelId="{2D11111D-7988-4FF9-9D00-D58544A0D318}" type="presParOf" srcId="{69A7E42B-4224-47FF-BAD3-1700CCB3A2BB}" destId="{C0751855-2905-4BAF-B893-5330B46A8D71}" srcOrd="0" destOrd="0" presId="urn:microsoft.com/office/officeart/2005/8/layout/vList3"/>
    <dgm:cxn modelId="{E7B5A95C-F158-487E-A3F5-8EE9AD843E0F}" type="presParOf" srcId="{69A7E42B-4224-47FF-BAD3-1700CCB3A2BB}" destId="{3C5BF441-55D9-4425-BBF7-FF6133CD61DA}" srcOrd="1" destOrd="0" presId="urn:microsoft.com/office/officeart/2005/8/layout/vList3"/>
    <dgm:cxn modelId="{C2E8A5D6-9ECC-467E-8A20-CD0C93F40F8C}" type="presParOf" srcId="{8F8B5180-F251-4ECB-BC7F-45F7632722F0}" destId="{1C222DC8-BDCE-459F-9EEA-8001FFF2C41B}" srcOrd="1" destOrd="0" presId="urn:microsoft.com/office/officeart/2005/8/layout/vList3"/>
    <dgm:cxn modelId="{8BD448C6-134B-4A2A-986B-850C833F2DCD}" type="presParOf" srcId="{8F8B5180-F251-4ECB-BC7F-45F7632722F0}" destId="{C3D86832-89B6-4564-9341-C2474FA1493A}" srcOrd="2" destOrd="0" presId="urn:microsoft.com/office/officeart/2005/8/layout/vList3"/>
    <dgm:cxn modelId="{5EDC9C8C-F519-4414-95E0-E156BB94E5C7}" type="presParOf" srcId="{C3D86832-89B6-4564-9341-C2474FA1493A}" destId="{387C9EA9-1DB0-4EB9-9F7B-9D35998A6985}" srcOrd="0" destOrd="0" presId="urn:microsoft.com/office/officeart/2005/8/layout/vList3"/>
    <dgm:cxn modelId="{FD8BB798-CDF7-4B3F-B0E3-5EFF0409ED24}" type="presParOf" srcId="{C3D86832-89B6-4564-9341-C2474FA1493A}" destId="{B0E15F05-A929-48CF-B7D2-69341703936D}" srcOrd="1" destOrd="0" presId="urn:microsoft.com/office/officeart/2005/8/layout/vList3"/>
    <dgm:cxn modelId="{4DBE5037-6B58-436E-B674-4E937656E3EA}" type="presParOf" srcId="{8F8B5180-F251-4ECB-BC7F-45F7632722F0}" destId="{B69D6A75-0984-42E3-8EA7-F1DB05DCD569}" srcOrd="3" destOrd="0" presId="urn:microsoft.com/office/officeart/2005/8/layout/vList3"/>
    <dgm:cxn modelId="{892441B9-BC2E-4D9E-956E-463E2D701A7C}" type="presParOf" srcId="{8F8B5180-F251-4ECB-BC7F-45F7632722F0}" destId="{7382EE3C-79B8-4840-BCD8-B86B8A9210AD}" srcOrd="4" destOrd="0" presId="urn:microsoft.com/office/officeart/2005/8/layout/vList3"/>
    <dgm:cxn modelId="{88A70EC2-951C-422B-81A8-3C3DF77BBBFA}" type="presParOf" srcId="{7382EE3C-79B8-4840-BCD8-B86B8A9210AD}" destId="{E6720C7D-23DF-497D-AB90-80513D3F3DC7}" srcOrd="0" destOrd="0" presId="urn:microsoft.com/office/officeart/2005/8/layout/vList3"/>
    <dgm:cxn modelId="{9CE50196-7EDB-48EE-9071-DF5E5A632DD3}" type="presParOf" srcId="{7382EE3C-79B8-4840-BCD8-B86B8A9210AD}" destId="{6A39549A-A9D9-400B-A03E-21DE19A0FAA6}" srcOrd="1" destOrd="0" presId="urn:microsoft.com/office/officeart/2005/8/layout/vList3"/>
    <dgm:cxn modelId="{CE6CED54-2B92-408E-9344-DF520FBB2FB6}" type="presParOf" srcId="{8F8B5180-F251-4ECB-BC7F-45F7632722F0}" destId="{5A6D3D54-847C-47C0-B603-C0616940251A}" srcOrd="5" destOrd="0" presId="urn:microsoft.com/office/officeart/2005/8/layout/vList3"/>
    <dgm:cxn modelId="{4F614B46-EEAC-483B-B500-6FB4BF78D6BC}" type="presParOf" srcId="{8F8B5180-F251-4ECB-BC7F-45F7632722F0}" destId="{951D76E8-3E64-4AFD-8216-CF55AEC574CE}" srcOrd="6" destOrd="0" presId="urn:microsoft.com/office/officeart/2005/8/layout/vList3"/>
    <dgm:cxn modelId="{70C5EC49-28CB-4FA8-85C3-791A6E0288A0}" type="presParOf" srcId="{951D76E8-3E64-4AFD-8216-CF55AEC574CE}" destId="{5F601597-35B4-4F48-882E-2EB8113FA067}" srcOrd="0" destOrd="0" presId="urn:microsoft.com/office/officeart/2005/8/layout/vList3"/>
    <dgm:cxn modelId="{CA35FF7A-2C1C-4A21-9138-DB1993C8072A}" type="presParOf" srcId="{951D76E8-3E64-4AFD-8216-CF55AEC574CE}" destId="{A6DF9F01-90D5-4B6B-8688-8ADA6B0BD546}" srcOrd="1" destOrd="0" presId="urn:microsoft.com/office/officeart/2005/8/layout/vList3"/>
    <dgm:cxn modelId="{195CB922-9D27-4635-8E58-A1411E16B359}" type="presParOf" srcId="{8F8B5180-F251-4ECB-BC7F-45F7632722F0}" destId="{94469676-D902-42DA-A953-6E06865F5AE1}" srcOrd="7" destOrd="0" presId="urn:microsoft.com/office/officeart/2005/8/layout/vList3"/>
    <dgm:cxn modelId="{84B4D0DC-A6CD-46F1-BA33-BC341D5D3C54}" type="presParOf" srcId="{8F8B5180-F251-4ECB-BC7F-45F7632722F0}" destId="{41D7006F-2773-45BA-8863-D3DFE42AF7D2}" srcOrd="8" destOrd="0" presId="urn:microsoft.com/office/officeart/2005/8/layout/vList3"/>
    <dgm:cxn modelId="{3DBCAC46-BF91-45BD-BE17-97C060EFCC93}" type="presParOf" srcId="{41D7006F-2773-45BA-8863-D3DFE42AF7D2}" destId="{E7C24394-9545-4ABD-B274-D8D10F72367F}" srcOrd="0" destOrd="0" presId="urn:microsoft.com/office/officeart/2005/8/layout/vList3"/>
    <dgm:cxn modelId="{14356F86-09C4-432E-A28E-F292AE56F8FC}" type="presParOf" srcId="{41D7006F-2773-45BA-8863-D3DFE42AF7D2}" destId="{2E495FB2-98D5-4A96-979F-C0DF5151A208}" srcOrd="1" destOrd="0" presId="urn:microsoft.com/office/officeart/2005/8/layout/vList3"/>
    <dgm:cxn modelId="{54901417-043C-4889-94C6-667861D5B4DD}" type="presParOf" srcId="{8F8B5180-F251-4ECB-BC7F-45F7632722F0}" destId="{B8F4EA7D-2EBF-4EC8-AA82-B0960E40FCFB}" srcOrd="9" destOrd="0" presId="urn:microsoft.com/office/officeart/2005/8/layout/vList3"/>
    <dgm:cxn modelId="{12CF1724-25A1-4896-8480-FDF08205967D}" type="presParOf" srcId="{8F8B5180-F251-4ECB-BC7F-45F7632722F0}" destId="{0A2BCDC0-AD3D-45C1-B39B-949412906165}" srcOrd="10" destOrd="0" presId="urn:microsoft.com/office/officeart/2005/8/layout/vList3"/>
    <dgm:cxn modelId="{AB414EE8-69C9-4BE4-9FF4-49D011814DA5}" type="presParOf" srcId="{0A2BCDC0-AD3D-45C1-B39B-949412906165}" destId="{DFB06B9C-C00F-454E-8324-C05B6B6DD065}" srcOrd="0" destOrd="0" presId="urn:microsoft.com/office/officeart/2005/8/layout/vList3"/>
    <dgm:cxn modelId="{54A3591A-E9A6-40C4-96AA-4F1284B2DA6B}" type="presParOf" srcId="{0A2BCDC0-AD3D-45C1-B39B-949412906165}" destId="{3F6FA806-C804-45A5-B000-4ED2C5424CB7}" srcOrd="1" destOrd="0" presId="urn:microsoft.com/office/officeart/2005/8/layout/vList3"/>
    <dgm:cxn modelId="{927F719C-34FF-4350-B8F0-60559A712A9A}" type="presParOf" srcId="{8F8B5180-F251-4ECB-BC7F-45F7632722F0}" destId="{901EF5C6-4E74-415A-AFD7-B64022359E9A}" srcOrd="11" destOrd="0" presId="urn:microsoft.com/office/officeart/2005/8/layout/vList3"/>
    <dgm:cxn modelId="{B85A98D7-F92A-427C-8CD7-EC067FDA9000}" type="presParOf" srcId="{8F8B5180-F251-4ECB-BC7F-45F7632722F0}" destId="{80412ED6-480A-45D7-8CDD-957A318134AF}" srcOrd="12" destOrd="0" presId="urn:microsoft.com/office/officeart/2005/8/layout/vList3"/>
    <dgm:cxn modelId="{E1EDEB93-D51F-41B1-A11A-7061911493DE}" type="presParOf" srcId="{80412ED6-480A-45D7-8CDD-957A318134AF}" destId="{41E2BF3D-25C5-4439-A94A-03C683FB0DCC}" srcOrd="0" destOrd="0" presId="urn:microsoft.com/office/officeart/2005/8/layout/vList3"/>
    <dgm:cxn modelId="{3B50807C-BD82-44A6-BDA0-626C53176B64}" type="presParOf" srcId="{80412ED6-480A-45D7-8CDD-957A318134AF}" destId="{FB0FBD74-C5DD-47BD-9EB2-5A1C8458D0A9}" srcOrd="1" destOrd="0" presId="urn:microsoft.com/office/officeart/2005/8/layout/vList3"/>
    <dgm:cxn modelId="{0DEFBA50-E06F-4F67-B05C-F977E9C5DB4C}" type="presParOf" srcId="{8F8B5180-F251-4ECB-BC7F-45F7632722F0}" destId="{76DC9D8F-119D-4A3F-B66F-1308650D1061}" srcOrd="13" destOrd="0" presId="urn:microsoft.com/office/officeart/2005/8/layout/vList3"/>
    <dgm:cxn modelId="{669558DA-2FCA-4225-847E-8698EDC73E5C}" type="presParOf" srcId="{8F8B5180-F251-4ECB-BC7F-45F7632722F0}" destId="{11035831-F2D6-4B66-BB01-3DCF144FA5D7}" srcOrd="14" destOrd="0" presId="urn:microsoft.com/office/officeart/2005/8/layout/vList3"/>
    <dgm:cxn modelId="{A75C237F-F58A-4BC9-B1F8-EB1713F31ABB}" type="presParOf" srcId="{11035831-F2D6-4B66-BB01-3DCF144FA5D7}" destId="{B73E0020-E059-46E3-BFCC-E1CCC637B7DC}" srcOrd="0" destOrd="0" presId="urn:microsoft.com/office/officeart/2005/8/layout/vList3"/>
    <dgm:cxn modelId="{C160D63A-6474-440E-A0B0-64CA4A8CBB15}" type="presParOf" srcId="{11035831-F2D6-4B66-BB01-3DCF144FA5D7}" destId="{0340D811-980B-4B1B-8EA9-19A954EE836E}" srcOrd="1" destOrd="0" presId="urn:microsoft.com/office/officeart/2005/8/layout/vList3"/>
    <dgm:cxn modelId="{B475809A-DE30-4EAA-B31B-D6D1E0A2231B}" type="presParOf" srcId="{8F8B5180-F251-4ECB-BC7F-45F7632722F0}" destId="{5837F158-5D4C-4561-AFD3-BA74D372AE97}" srcOrd="15" destOrd="0" presId="urn:microsoft.com/office/officeart/2005/8/layout/vList3"/>
    <dgm:cxn modelId="{A82ABBFF-04C7-416A-9B99-8ABD4BE3CF45}" type="presParOf" srcId="{8F8B5180-F251-4ECB-BC7F-45F7632722F0}" destId="{A9D2A3AC-9742-4260-8362-B543F462FA75}" srcOrd="16" destOrd="0" presId="urn:microsoft.com/office/officeart/2005/8/layout/vList3"/>
    <dgm:cxn modelId="{5D0BB4B7-D2E6-46EA-9578-3473ACF4C64A}" type="presParOf" srcId="{A9D2A3AC-9742-4260-8362-B543F462FA75}" destId="{ABF36287-3066-47F6-8CA8-3FFC0E713CCC}" srcOrd="0" destOrd="0" presId="urn:microsoft.com/office/officeart/2005/8/layout/vList3"/>
    <dgm:cxn modelId="{CBFDC57B-941C-468C-9E78-2C218DCDC87E}" type="presParOf" srcId="{A9D2A3AC-9742-4260-8362-B543F462FA75}" destId="{63B5DBB5-C819-4DED-8C4C-3D6D2B94F8BA}" srcOrd="1" destOrd="0" presId="urn:microsoft.com/office/officeart/2005/8/layout/vList3"/>
    <dgm:cxn modelId="{5454DF35-2AB4-47B0-916D-D8C7CEDBFE55}" type="presParOf" srcId="{8F8B5180-F251-4ECB-BC7F-45F7632722F0}" destId="{51396FDC-311D-4FE8-A664-015FCAFA9EA7}" srcOrd="17" destOrd="0" presId="urn:microsoft.com/office/officeart/2005/8/layout/vList3"/>
    <dgm:cxn modelId="{684298C0-7E1B-49FA-BAEE-F509BFC4B2F7}" type="presParOf" srcId="{8F8B5180-F251-4ECB-BC7F-45F7632722F0}" destId="{2DF0AC13-210F-43A8-98BE-1A3D8FC21EE6}" srcOrd="18" destOrd="0" presId="urn:microsoft.com/office/officeart/2005/8/layout/vList3"/>
    <dgm:cxn modelId="{9719B3C8-AB07-4CC5-B39B-E68466457CE0}" type="presParOf" srcId="{2DF0AC13-210F-43A8-98BE-1A3D8FC21EE6}" destId="{841C8B9C-E8A5-41C6-8E35-5A61DCC474D6}" srcOrd="0" destOrd="0" presId="urn:microsoft.com/office/officeart/2005/8/layout/vList3"/>
    <dgm:cxn modelId="{BC74FE07-C82D-46BF-9DE1-B11D11677169}" type="presParOf" srcId="{2DF0AC13-210F-43A8-98BE-1A3D8FC21EE6}" destId="{59A56A8F-5519-4DB8-A0F4-FD2B0367169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A55DA5-8E66-465C-9211-53FC9281BCB8}"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32FA2C5F-172C-4D67-B8A4-02C715FAC2AD}">
      <dgm:prSet/>
      <dgm:spPr/>
      <dgm:t>
        <a:bodyPr/>
        <a:lstStyle/>
        <a:p>
          <a:pPr rtl="0"/>
          <a:r>
            <a:rPr lang="en-US" b="0" i="1" baseline="0" dirty="0" smtClean="0"/>
            <a:t>Prioritize young, high-potential players for long-term retention.</a:t>
          </a:r>
          <a:endParaRPr lang="en-IN" dirty="0"/>
        </a:p>
      </dgm:t>
    </dgm:pt>
    <dgm:pt modelId="{0446E7E3-33D1-40A6-9764-C203131601BC}" type="parTrans" cxnId="{44C0C844-8978-490C-B232-54B3193C0508}">
      <dgm:prSet/>
      <dgm:spPr/>
      <dgm:t>
        <a:bodyPr/>
        <a:lstStyle/>
        <a:p>
          <a:endParaRPr lang="en-US"/>
        </a:p>
      </dgm:t>
    </dgm:pt>
    <dgm:pt modelId="{6605B7D9-0E3B-47A4-89D3-4FFAB0961E5B}" type="sibTrans" cxnId="{44C0C844-8978-490C-B232-54B3193C0508}">
      <dgm:prSet/>
      <dgm:spPr/>
      <dgm:t>
        <a:bodyPr/>
        <a:lstStyle/>
        <a:p>
          <a:endParaRPr lang="en-US"/>
        </a:p>
      </dgm:t>
    </dgm:pt>
    <dgm:pt modelId="{0E8B049A-D423-4EC0-807B-EC3113AB20EB}">
      <dgm:prSet/>
      <dgm:spPr/>
      <dgm:t>
        <a:bodyPr/>
        <a:lstStyle/>
        <a:p>
          <a:pPr rtl="0"/>
          <a:r>
            <a:rPr lang="en-US" b="0" i="1" baseline="0" dirty="0" smtClean="0"/>
            <a:t>Leverage substitutions and key event timing for in-game advantages.</a:t>
          </a:r>
          <a:endParaRPr lang="en-IN" dirty="0"/>
        </a:p>
      </dgm:t>
    </dgm:pt>
    <dgm:pt modelId="{7B90F119-F408-44B2-88E7-DCF649D53C99}" type="parTrans" cxnId="{AFF0BAD8-DE50-4286-A264-7DF31A9F5003}">
      <dgm:prSet/>
      <dgm:spPr/>
      <dgm:t>
        <a:bodyPr/>
        <a:lstStyle/>
        <a:p>
          <a:endParaRPr lang="en-US"/>
        </a:p>
      </dgm:t>
    </dgm:pt>
    <dgm:pt modelId="{47FCC440-7877-4C43-BF77-2BB551B673B8}" type="sibTrans" cxnId="{AFF0BAD8-DE50-4286-A264-7DF31A9F5003}">
      <dgm:prSet/>
      <dgm:spPr/>
      <dgm:t>
        <a:bodyPr/>
        <a:lstStyle/>
        <a:p>
          <a:endParaRPr lang="en-US"/>
        </a:p>
      </dgm:t>
    </dgm:pt>
    <dgm:pt modelId="{CEA26A0A-4D3E-4FDC-9870-20855AACCF09}">
      <dgm:prSet/>
      <dgm:spPr/>
      <dgm:t>
        <a:bodyPr/>
        <a:lstStyle/>
        <a:p>
          <a:pPr rtl="0"/>
          <a:r>
            <a:rPr lang="en-US" b="0" i="1" baseline="0" smtClean="0"/>
            <a:t>Focus on increasing stadium attendance by enhancing fan engagement in popular competitions.</a:t>
          </a:r>
          <a:endParaRPr lang="en-IN"/>
        </a:p>
      </dgm:t>
    </dgm:pt>
    <dgm:pt modelId="{B774B6E6-DCEE-472D-AB6A-13496A03A90C}" type="parTrans" cxnId="{ACBF564C-DE79-482F-B6EC-58435E043071}">
      <dgm:prSet/>
      <dgm:spPr/>
      <dgm:t>
        <a:bodyPr/>
        <a:lstStyle/>
        <a:p>
          <a:endParaRPr lang="en-US"/>
        </a:p>
      </dgm:t>
    </dgm:pt>
    <dgm:pt modelId="{F2C15908-CD7E-44AF-A0F7-B3E05A62893B}" type="sibTrans" cxnId="{ACBF564C-DE79-482F-B6EC-58435E043071}">
      <dgm:prSet/>
      <dgm:spPr/>
      <dgm:t>
        <a:bodyPr/>
        <a:lstStyle/>
        <a:p>
          <a:endParaRPr lang="en-US"/>
        </a:p>
      </dgm:t>
    </dgm:pt>
    <dgm:pt modelId="{4EAF0E36-3783-4466-9078-D354ACE294D4}">
      <dgm:prSet/>
      <dgm:spPr/>
      <dgm:t>
        <a:bodyPr/>
        <a:lstStyle/>
        <a:p>
          <a:pPr rtl="0"/>
          <a:r>
            <a:rPr lang="en-US" b="0" i="1" baseline="0" dirty="0" smtClean="0"/>
            <a:t>Proactively manage contracts to retain market value and avoid player depreciation.</a:t>
          </a:r>
          <a:r>
            <a:rPr lang="en-US" b="0" i="0" baseline="0" dirty="0" smtClean="0"/>
            <a:t> </a:t>
          </a:r>
          <a:endParaRPr lang="en-IN" dirty="0"/>
        </a:p>
      </dgm:t>
    </dgm:pt>
    <dgm:pt modelId="{97807607-36A1-4B10-AF5D-0A6D3D7D70E6}" type="parTrans" cxnId="{2EC83A14-426F-416D-85C2-472C3E99108B}">
      <dgm:prSet/>
      <dgm:spPr/>
      <dgm:t>
        <a:bodyPr/>
        <a:lstStyle/>
        <a:p>
          <a:endParaRPr lang="en-US"/>
        </a:p>
      </dgm:t>
    </dgm:pt>
    <dgm:pt modelId="{BC2D0CA0-623B-435E-9895-866EC1DA7C3B}" type="sibTrans" cxnId="{2EC83A14-426F-416D-85C2-472C3E99108B}">
      <dgm:prSet/>
      <dgm:spPr/>
      <dgm:t>
        <a:bodyPr/>
        <a:lstStyle/>
        <a:p>
          <a:endParaRPr lang="en-US"/>
        </a:p>
      </dgm:t>
    </dgm:pt>
    <dgm:pt modelId="{DC4E2340-C998-430C-98A0-0BEB129870A4}" type="pres">
      <dgm:prSet presAssocID="{FEA55DA5-8E66-465C-9211-53FC9281BCB8}" presName="Name0" presStyleCnt="0">
        <dgm:presLayoutVars>
          <dgm:dir/>
          <dgm:animLvl val="lvl"/>
          <dgm:resizeHandles val="exact"/>
        </dgm:presLayoutVars>
      </dgm:prSet>
      <dgm:spPr/>
      <dgm:t>
        <a:bodyPr/>
        <a:lstStyle/>
        <a:p>
          <a:endParaRPr lang="en-US"/>
        </a:p>
      </dgm:t>
    </dgm:pt>
    <dgm:pt modelId="{71CD60AB-817D-4101-BA50-30ABFC5DA6AB}" type="pres">
      <dgm:prSet presAssocID="{32FA2C5F-172C-4D67-B8A4-02C715FAC2AD}" presName="linNode" presStyleCnt="0"/>
      <dgm:spPr/>
    </dgm:pt>
    <dgm:pt modelId="{C029CC56-66DF-41F4-9B05-8F54D39F2B21}" type="pres">
      <dgm:prSet presAssocID="{32FA2C5F-172C-4D67-B8A4-02C715FAC2AD}" presName="parentText" presStyleLbl="node1" presStyleIdx="0" presStyleCnt="4">
        <dgm:presLayoutVars>
          <dgm:chMax val="1"/>
          <dgm:bulletEnabled val="1"/>
        </dgm:presLayoutVars>
      </dgm:prSet>
      <dgm:spPr/>
      <dgm:t>
        <a:bodyPr/>
        <a:lstStyle/>
        <a:p>
          <a:endParaRPr lang="en-US"/>
        </a:p>
      </dgm:t>
    </dgm:pt>
    <dgm:pt modelId="{08F38786-9311-467F-98D7-C6891C2626F1}" type="pres">
      <dgm:prSet presAssocID="{6605B7D9-0E3B-47A4-89D3-4FFAB0961E5B}" presName="sp" presStyleCnt="0"/>
      <dgm:spPr/>
    </dgm:pt>
    <dgm:pt modelId="{773ACC3F-E58B-41D8-97A2-5AF1B4FDCC29}" type="pres">
      <dgm:prSet presAssocID="{0E8B049A-D423-4EC0-807B-EC3113AB20EB}" presName="linNode" presStyleCnt="0"/>
      <dgm:spPr/>
    </dgm:pt>
    <dgm:pt modelId="{9C611F8A-C5E1-4B5D-BC9A-8371A710512B}" type="pres">
      <dgm:prSet presAssocID="{0E8B049A-D423-4EC0-807B-EC3113AB20EB}" presName="parentText" presStyleLbl="node1" presStyleIdx="1" presStyleCnt="4">
        <dgm:presLayoutVars>
          <dgm:chMax val="1"/>
          <dgm:bulletEnabled val="1"/>
        </dgm:presLayoutVars>
      </dgm:prSet>
      <dgm:spPr/>
      <dgm:t>
        <a:bodyPr/>
        <a:lstStyle/>
        <a:p>
          <a:endParaRPr lang="en-US"/>
        </a:p>
      </dgm:t>
    </dgm:pt>
    <dgm:pt modelId="{7AB1B575-E71C-481E-8669-7EC2F2BAE7F9}" type="pres">
      <dgm:prSet presAssocID="{47FCC440-7877-4C43-BF77-2BB551B673B8}" presName="sp" presStyleCnt="0"/>
      <dgm:spPr/>
    </dgm:pt>
    <dgm:pt modelId="{B6A27981-B34A-471C-9FD0-8BD5C55A6F22}" type="pres">
      <dgm:prSet presAssocID="{CEA26A0A-4D3E-4FDC-9870-20855AACCF09}" presName="linNode" presStyleCnt="0"/>
      <dgm:spPr/>
    </dgm:pt>
    <dgm:pt modelId="{710AEE4C-5A3C-4716-88EA-6C71910C26C2}" type="pres">
      <dgm:prSet presAssocID="{CEA26A0A-4D3E-4FDC-9870-20855AACCF09}" presName="parentText" presStyleLbl="node1" presStyleIdx="2" presStyleCnt="4">
        <dgm:presLayoutVars>
          <dgm:chMax val="1"/>
          <dgm:bulletEnabled val="1"/>
        </dgm:presLayoutVars>
      </dgm:prSet>
      <dgm:spPr/>
      <dgm:t>
        <a:bodyPr/>
        <a:lstStyle/>
        <a:p>
          <a:endParaRPr lang="en-US"/>
        </a:p>
      </dgm:t>
    </dgm:pt>
    <dgm:pt modelId="{E93688C2-87AE-415E-A34E-77D109FED7FD}" type="pres">
      <dgm:prSet presAssocID="{F2C15908-CD7E-44AF-A0F7-B3E05A62893B}" presName="sp" presStyleCnt="0"/>
      <dgm:spPr/>
    </dgm:pt>
    <dgm:pt modelId="{17D7A5A4-8F43-4E9F-9E81-78DE8C2500BC}" type="pres">
      <dgm:prSet presAssocID="{4EAF0E36-3783-4466-9078-D354ACE294D4}" presName="linNode" presStyleCnt="0"/>
      <dgm:spPr/>
    </dgm:pt>
    <dgm:pt modelId="{38A3B162-A00A-4D0B-9006-2E38D541B4C4}" type="pres">
      <dgm:prSet presAssocID="{4EAF0E36-3783-4466-9078-D354ACE294D4}" presName="parentText" presStyleLbl="node1" presStyleIdx="3" presStyleCnt="4">
        <dgm:presLayoutVars>
          <dgm:chMax val="1"/>
          <dgm:bulletEnabled val="1"/>
        </dgm:presLayoutVars>
      </dgm:prSet>
      <dgm:spPr/>
      <dgm:t>
        <a:bodyPr/>
        <a:lstStyle/>
        <a:p>
          <a:endParaRPr lang="en-US"/>
        </a:p>
      </dgm:t>
    </dgm:pt>
  </dgm:ptLst>
  <dgm:cxnLst>
    <dgm:cxn modelId="{A44EAD04-FCC3-4B88-8F5D-3F54E4ED385F}" type="presOf" srcId="{FEA55DA5-8E66-465C-9211-53FC9281BCB8}" destId="{DC4E2340-C998-430C-98A0-0BEB129870A4}" srcOrd="0" destOrd="0" presId="urn:microsoft.com/office/officeart/2005/8/layout/vList5"/>
    <dgm:cxn modelId="{BE1843E4-AFB6-496C-8B67-C5429C2C66C5}" type="presOf" srcId="{0E8B049A-D423-4EC0-807B-EC3113AB20EB}" destId="{9C611F8A-C5E1-4B5D-BC9A-8371A710512B}" srcOrd="0" destOrd="0" presId="urn:microsoft.com/office/officeart/2005/8/layout/vList5"/>
    <dgm:cxn modelId="{AFF0BAD8-DE50-4286-A264-7DF31A9F5003}" srcId="{FEA55DA5-8E66-465C-9211-53FC9281BCB8}" destId="{0E8B049A-D423-4EC0-807B-EC3113AB20EB}" srcOrd="1" destOrd="0" parTransId="{7B90F119-F408-44B2-88E7-DCF649D53C99}" sibTransId="{47FCC440-7877-4C43-BF77-2BB551B673B8}"/>
    <dgm:cxn modelId="{44C0C844-8978-490C-B232-54B3193C0508}" srcId="{FEA55DA5-8E66-465C-9211-53FC9281BCB8}" destId="{32FA2C5F-172C-4D67-B8A4-02C715FAC2AD}" srcOrd="0" destOrd="0" parTransId="{0446E7E3-33D1-40A6-9764-C203131601BC}" sibTransId="{6605B7D9-0E3B-47A4-89D3-4FFAB0961E5B}"/>
    <dgm:cxn modelId="{07AF0469-DBFB-46A4-87CE-8A4CC097B377}" type="presOf" srcId="{32FA2C5F-172C-4D67-B8A4-02C715FAC2AD}" destId="{C029CC56-66DF-41F4-9B05-8F54D39F2B21}" srcOrd="0" destOrd="0" presId="urn:microsoft.com/office/officeart/2005/8/layout/vList5"/>
    <dgm:cxn modelId="{2EC83A14-426F-416D-85C2-472C3E99108B}" srcId="{FEA55DA5-8E66-465C-9211-53FC9281BCB8}" destId="{4EAF0E36-3783-4466-9078-D354ACE294D4}" srcOrd="3" destOrd="0" parTransId="{97807607-36A1-4B10-AF5D-0A6D3D7D70E6}" sibTransId="{BC2D0CA0-623B-435E-9895-866EC1DA7C3B}"/>
    <dgm:cxn modelId="{1075026F-7F4C-4341-A211-F58F521B74AE}" type="presOf" srcId="{CEA26A0A-4D3E-4FDC-9870-20855AACCF09}" destId="{710AEE4C-5A3C-4716-88EA-6C71910C26C2}" srcOrd="0" destOrd="0" presId="urn:microsoft.com/office/officeart/2005/8/layout/vList5"/>
    <dgm:cxn modelId="{ACBF564C-DE79-482F-B6EC-58435E043071}" srcId="{FEA55DA5-8E66-465C-9211-53FC9281BCB8}" destId="{CEA26A0A-4D3E-4FDC-9870-20855AACCF09}" srcOrd="2" destOrd="0" parTransId="{B774B6E6-DCEE-472D-AB6A-13496A03A90C}" sibTransId="{F2C15908-CD7E-44AF-A0F7-B3E05A62893B}"/>
    <dgm:cxn modelId="{D558D127-BA2C-4BB6-908A-63CDFE264AEF}" type="presOf" srcId="{4EAF0E36-3783-4466-9078-D354ACE294D4}" destId="{38A3B162-A00A-4D0B-9006-2E38D541B4C4}" srcOrd="0" destOrd="0" presId="urn:microsoft.com/office/officeart/2005/8/layout/vList5"/>
    <dgm:cxn modelId="{DB3EEF45-B3B8-4174-82AF-465376C9B6D9}" type="presParOf" srcId="{DC4E2340-C998-430C-98A0-0BEB129870A4}" destId="{71CD60AB-817D-4101-BA50-30ABFC5DA6AB}" srcOrd="0" destOrd="0" presId="urn:microsoft.com/office/officeart/2005/8/layout/vList5"/>
    <dgm:cxn modelId="{1694F47F-CCD0-443C-B92C-CCE403227CD0}" type="presParOf" srcId="{71CD60AB-817D-4101-BA50-30ABFC5DA6AB}" destId="{C029CC56-66DF-41F4-9B05-8F54D39F2B21}" srcOrd="0" destOrd="0" presId="urn:microsoft.com/office/officeart/2005/8/layout/vList5"/>
    <dgm:cxn modelId="{4220347A-F158-46DA-AA68-2C49378FFE36}" type="presParOf" srcId="{DC4E2340-C998-430C-98A0-0BEB129870A4}" destId="{08F38786-9311-467F-98D7-C6891C2626F1}" srcOrd="1" destOrd="0" presId="urn:microsoft.com/office/officeart/2005/8/layout/vList5"/>
    <dgm:cxn modelId="{71CA34BE-2FEF-48C0-BB31-5E8E159385F7}" type="presParOf" srcId="{DC4E2340-C998-430C-98A0-0BEB129870A4}" destId="{773ACC3F-E58B-41D8-97A2-5AF1B4FDCC29}" srcOrd="2" destOrd="0" presId="urn:microsoft.com/office/officeart/2005/8/layout/vList5"/>
    <dgm:cxn modelId="{AE72F187-0D77-4AD8-9E9B-ABD5D6B32FF6}" type="presParOf" srcId="{773ACC3F-E58B-41D8-97A2-5AF1B4FDCC29}" destId="{9C611F8A-C5E1-4B5D-BC9A-8371A710512B}" srcOrd="0" destOrd="0" presId="urn:microsoft.com/office/officeart/2005/8/layout/vList5"/>
    <dgm:cxn modelId="{7CA43B76-0BB5-41C9-86B9-19BD52AD3ADB}" type="presParOf" srcId="{DC4E2340-C998-430C-98A0-0BEB129870A4}" destId="{7AB1B575-E71C-481E-8669-7EC2F2BAE7F9}" srcOrd="3" destOrd="0" presId="urn:microsoft.com/office/officeart/2005/8/layout/vList5"/>
    <dgm:cxn modelId="{580E0E01-80B8-4A4A-A5A1-6747868268F9}" type="presParOf" srcId="{DC4E2340-C998-430C-98A0-0BEB129870A4}" destId="{B6A27981-B34A-471C-9FD0-8BD5C55A6F22}" srcOrd="4" destOrd="0" presId="urn:microsoft.com/office/officeart/2005/8/layout/vList5"/>
    <dgm:cxn modelId="{D25ED12E-20A9-490E-AA53-D84B99EDF8F2}" type="presParOf" srcId="{B6A27981-B34A-471C-9FD0-8BD5C55A6F22}" destId="{710AEE4C-5A3C-4716-88EA-6C71910C26C2}" srcOrd="0" destOrd="0" presId="urn:microsoft.com/office/officeart/2005/8/layout/vList5"/>
    <dgm:cxn modelId="{B079363B-BA72-43D3-BF3E-CECF39326777}" type="presParOf" srcId="{DC4E2340-C998-430C-98A0-0BEB129870A4}" destId="{E93688C2-87AE-415E-A34E-77D109FED7FD}" srcOrd="5" destOrd="0" presId="urn:microsoft.com/office/officeart/2005/8/layout/vList5"/>
    <dgm:cxn modelId="{05BDAA6F-A8A6-4F75-ACDA-4F2D56206427}" type="presParOf" srcId="{DC4E2340-C998-430C-98A0-0BEB129870A4}" destId="{17D7A5A4-8F43-4E9F-9E81-78DE8C2500BC}" srcOrd="6" destOrd="0" presId="urn:microsoft.com/office/officeart/2005/8/layout/vList5"/>
    <dgm:cxn modelId="{00FA1439-F490-4D83-81FC-8FF957553CA6}" type="presParOf" srcId="{17D7A5A4-8F43-4E9F-9E81-78DE8C2500BC}" destId="{38A3B162-A00A-4D0B-9006-2E38D541B4C4}"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BF441-55D9-4425-BBF7-FF6133CD61DA}">
      <dsp:nvSpPr>
        <dsp:cNvPr id="0" name=""/>
        <dsp:cNvSpPr/>
      </dsp:nvSpPr>
      <dsp:spPr>
        <a:xfrm rot="10800000">
          <a:off x="1328925" y="116"/>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dirty="0" smtClean="0"/>
            <a:t>Performance Analysis</a:t>
          </a:r>
          <a:endParaRPr lang="en-IN" sz="1400" kern="1200" dirty="0"/>
        </a:p>
      </dsp:txBody>
      <dsp:txXfrm rot="10800000">
        <a:off x="1403639" y="116"/>
        <a:ext cx="4904692" cy="298855"/>
      </dsp:txXfrm>
    </dsp:sp>
    <dsp:sp modelId="{C0751855-2905-4BAF-B893-5330B46A8D71}">
      <dsp:nvSpPr>
        <dsp:cNvPr id="0" name=""/>
        <dsp:cNvSpPr/>
      </dsp:nvSpPr>
      <dsp:spPr>
        <a:xfrm>
          <a:off x="1179497" y="116"/>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15F05-A929-48CF-B7D2-69341703936D}">
      <dsp:nvSpPr>
        <dsp:cNvPr id="0" name=""/>
        <dsp:cNvSpPr/>
      </dsp:nvSpPr>
      <dsp:spPr>
        <a:xfrm rot="10800000">
          <a:off x="1328925" y="388182"/>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dirty="0" smtClean="0"/>
            <a:t>Player Profile and Market Value</a:t>
          </a:r>
          <a:endParaRPr lang="en-IN" sz="1400" kern="1200" dirty="0"/>
        </a:p>
      </dsp:txBody>
      <dsp:txXfrm rot="10800000">
        <a:off x="1403639" y="388182"/>
        <a:ext cx="4904692" cy="298855"/>
      </dsp:txXfrm>
    </dsp:sp>
    <dsp:sp modelId="{387C9EA9-1DB0-4EB9-9F7B-9D35998A6985}">
      <dsp:nvSpPr>
        <dsp:cNvPr id="0" name=""/>
        <dsp:cNvSpPr/>
      </dsp:nvSpPr>
      <dsp:spPr>
        <a:xfrm>
          <a:off x="1179497" y="388182"/>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39549A-A9D9-400B-A03E-21DE19A0FAA6}">
      <dsp:nvSpPr>
        <dsp:cNvPr id="0" name=""/>
        <dsp:cNvSpPr/>
      </dsp:nvSpPr>
      <dsp:spPr>
        <a:xfrm rot="10800000">
          <a:off x="1328925" y="776247"/>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Team Comparison</a:t>
          </a:r>
          <a:endParaRPr lang="en-IN" sz="1400" kern="1200"/>
        </a:p>
      </dsp:txBody>
      <dsp:txXfrm rot="10800000">
        <a:off x="1403639" y="776247"/>
        <a:ext cx="4904692" cy="298855"/>
      </dsp:txXfrm>
    </dsp:sp>
    <dsp:sp modelId="{E6720C7D-23DF-497D-AB90-80513D3F3DC7}">
      <dsp:nvSpPr>
        <dsp:cNvPr id="0" name=""/>
        <dsp:cNvSpPr/>
      </dsp:nvSpPr>
      <dsp:spPr>
        <a:xfrm>
          <a:off x="1179497" y="776247"/>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6DF9F01-90D5-4B6B-8688-8ADA6B0BD546}">
      <dsp:nvSpPr>
        <dsp:cNvPr id="0" name=""/>
        <dsp:cNvSpPr/>
      </dsp:nvSpPr>
      <dsp:spPr>
        <a:xfrm rot="10800000">
          <a:off x="1328925" y="1164313"/>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Attendance and Stadium Analysis</a:t>
          </a:r>
          <a:endParaRPr lang="en-IN" sz="1400" kern="1200"/>
        </a:p>
      </dsp:txBody>
      <dsp:txXfrm rot="10800000">
        <a:off x="1403639" y="1164313"/>
        <a:ext cx="4904692" cy="298855"/>
      </dsp:txXfrm>
    </dsp:sp>
    <dsp:sp modelId="{5F601597-35B4-4F48-882E-2EB8113FA067}">
      <dsp:nvSpPr>
        <dsp:cNvPr id="0" name=""/>
        <dsp:cNvSpPr/>
      </dsp:nvSpPr>
      <dsp:spPr>
        <a:xfrm>
          <a:off x="1179497" y="1164313"/>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495FB2-98D5-4A96-979F-C0DF5151A208}">
      <dsp:nvSpPr>
        <dsp:cNvPr id="0" name=""/>
        <dsp:cNvSpPr/>
      </dsp:nvSpPr>
      <dsp:spPr>
        <a:xfrm rot="10800000">
          <a:off x="1328925" y="1552378"/>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Referee Analysis</a:t>
          </a:r>
          <a:endParaRPr lang="en-IN" sz="1400" kern="1200"/>
        </a:p>
      </dsp:txBody>
      <dsp:txXfrm rot="10800000">
        <a:off x="1403639" y="1552378"/>
        <a:ext cx="4904692" cy="298855"/>
      </dsp:txXfrm>
    </dsp:sp>
    <dsp:sp modelId="{E7C24394-9545-4ABD-B274-D8D10F72367F}">
      <dsp:nvSpPr>
        <dsp:cNvPr id="0" name=""/>
        <dsp:cNvSpPr/>
      </dsp:nvSpPr>
      <dsp:spPr>
        <a:xfrm>
          <a:off x="1179497" y="1552378"/>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6FA806-C804-45A5-B000-4ED2C5424CB7}">
      <dsp:nvSpPr>
        <dsp:cNvPr id="0" name=""/>
        <dsp:cNvSpPr/>
      </dsp:nvSpPr>
      <dsp:spPr>
        <a:xfrm rot="10800000">
          <a:off x="1328925" y="1940444"/>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Substitution Patterns</a:t>
          </a:r>
          <a:endParaRPr lang="en-IN" sz="1400" kern="1200"/>
        </a:p>
      </dsp:txBody>
      <dsp:txXfrm rot="10800000">
        <a:off x="1403639" y="1940444"/>
        <a:ext cx="4904692" cy="298855"/>
      </dsp:txXfrm>
    </dsp:sp>
    <dsp:sp modelId="{DFB06B9C-C00F-454E-8324-C05B6B6DD065}">
      <dsp:nvSpPr>
        <dsp:cNvPr id="0" name=""/>
        <dsp:cNvSpPr/>
      </dsp:nvSpPr>
      <dsp:spPr>
        <a:xfrm>
          <a:off x="1179497" y="1940444"/>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0FBD74-C5DD-47BD-9EB2-5A1C8458D0A9}">
      <dsp:nvSpPr>
        <dsp:cNvPr id="0" name=""/>
        <dsp:cNvSpPr/>
      </dsp:nvSpPr>
      <dsp:spPr>
        <a:xfrm rot="10800000">
          <a:off x="1328925" y="2328509"/>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Event Analysis</a:t>
          </a:r>
          <a:endParaRPr lang="en-IN" sz="1400" kern="1200"/>
        </a:p>
      </dsp:txBody>
      <dsp:txXfrm rot="10800000">
        <a:off x="1403639" y="2328509"/>
        <a:ext cx="4904692" cy="298855"/>
      </dsp:txXfrm>
    </dsp:sp>
    <dsp:sp modelId="{41E2BF3D-25C5-4439-A94A-03C683FB0DCC}">
      <dsp:nvSpPr>
        <dsp:cNvPr id="0" name=""/>
        <dsp:cNvSpPr/>
      </dsp:nvSpPr>
      <dsp:spPr>
        <a:xfrm>
          <a:off x="1179497" y="2328509"/>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40D811-980B-4B1B-8EA9-19A954EE836E}">
      <dsp:nvSpPr>
        <dsp:cNvPr id="0" name=""/>
        <dsp:cNvSpPr/>
      </dsp:nvSpPr>
      <dsp:spPr>
        <a:xfrm rot="10800000">
          <a:off x="1328925" y="2716575"/>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Competition Analysis</a:t>
          </a:r>
          <a:endParaRPr lang="en-IN" sz="1400" kern="1200"/>
        </a:p>
      </dsp:txBody>
      <dsp:txXfrm rot="10800000">
        <a:off x="1403639" y="2716575"/>
        <a:ext cx="4904692" cy="298855"/>
      </dsp:txXfrm>
    </dsp:sp>
    <dsp:sp modelId="{B73E0020-E059-46E3-BFCC-E1CCC637B7DC}">
      <dsp:nvSpPr>
        <dsp:cNvPr id="0" name=""/>
        <dsp:cNvSpPr/>
      </dsp:nvSpPr>
      <dsp:spPr>
        <a:xfrm>
          <a:off x="1179497" y="2716575"/>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B5DBB5-C819-4DED-8C4C-3D6D2B94F8BA}">
      <dsp:nvSpPr>
        <dsp:cNvPr id="0" name=""/>
        <dsp:cNvSpPr/>
      </dsp:nvSpPr>
      <dsp:spPr>
        <a:xfrm rot="10800000">
          <a:off x="1328925" y="3104640"/>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dirty="0" smtClean="0"/>
            <a:t>Player Attributes and Demographics</a:t>
          </a:r>
          <a:endParaRPr lang="en-IN" sz="1400" kern="1200" dirty="0"/>
        </a:p>
      </dsp:txBody>
      <dsp:txXfrm rot="10800000">
        <a:off x="1403639" y="3104640"/>
        <a:ext cx="4904692" cy="298855"/>
      </dsp:txXfrm>
    </dsp:sp>
    <dsp:sp modelId="{ABF36287-3066-47F6-8CA8-3FFC0E713CCC}">
      <dsp:nvSpPr>
        <dsp:cNvPr id="0" name=""/>
        <dsp:cNvSpPr/>
      </dsp:nvSpPr>
      <dsp:spPr>
        <a:xfrm>
          <a:off x="1179497" y="3104640"/>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A56A8F-5519-4DB8-A0F4-FD2B0367169D}">
      <dsp:nvSpPr>
        <dsp:cNvPr id="0" name=""/>
        <dsp:cNvSpPr/>
      </dsp:nvSpPr>
      <dsp:spPr>
        <a:xfrm rot="10800000">
          <a:off x="1328925" y="3492706"/>
          <a:ext cx="4979406" cy="29885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1787" tIns="53340" rIns="99568" bIns="53340" numCol="1" spcCol="1270" anchor="ctr" anchorCtr="0">
          <a:noAutofit/>
        </a:bodyPr>
        <a:lstStyle/>
        <a:p>
          <a:pPr lvl="0" algn="ctr" defTabSz="622300" rtl="0">
            <a:lnSpc>
              <a:spcPct val="90000"/>
            </a:lnSpc>
            <a:spcBef>
              <a:spcPct val="0"/>
            </a:spcBef>
            <a:spcAft>
              <a:spcPct val="35000"/>
            </a:spcAft>
          </a:pPr>
          <a:r>
            <a:rPr lang="en-IN" sz="1400" b="0" i="0" kern="1200" smtClean="0"/>
            <a:t>Contract Management</a:t>
          </a:r>
          <a:endParaRPr lang="en-IN" sz="1400" kern="1200"/>
        </a:p>
      </dsp:txBody>
      <dsp:txXfrm rot="10800000">
        <a:off x="1403639" y="3492706"/>
        <a:ext cx="4904692" cy="298855"/>
      </dsp:txXfrm>
    </dsp:sp>
    <dsp:sp modelId="{841C8B9C-E8A5-41C6-8E35-5A61DCC474D6}">
      <dsp:nvSpPr>
        <dsp:cNvPr id="0" name=""/>
        <dsp:cNvSpPr/>
      </dsp:nvSpPr>
      <dsp:spPr>
        <a:xfrm>
          <a:off x="1179497" y="3492706"/>
          <a:ext cx="298855" cy="29885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9CC56-66DF-41F4-9B05-8F54D39F2B21}">
      <dsp:nvSpPr>
        <dsp:cNvPr id="0" name=""/>
        <dsp:cNvSpPr/>
      </dsp:nvSpPr>
      <dsp:spPr>
        <a:xfrm>
          <a:off x="3531616" y="1589"/>
          <a:ext cx="3973068" cy="7642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n-US" sz="1500" b="0" i="1" kern="1200" baseline="0" dirty="0" smtClean="0"/>
            <a:t>Prioritize young, high-potential players for long-term retention.</a:t>
          </a:r>
          <a:endParaRPr lang="en-IN" sz="1500" kern="1200" dirty="0"/>
        </a:p>
      </dsp:txBody>
      <dsp:txXfrm>
        <a:off x="3568926" y="38899"/>
        <a:ext cx="3898448" cy="689674"/>
      </dsp:txXfrm>
    </dsp:sp>
    <dsp:sp modelId="{9C611F8A-C5E1-4B5D-BC9A-8371A710512B}">
      <dsp:nvSpPr>
        <dsp:cNvPr id="0" name=""/>
        <dsp:cNvSpPr/>
      </dsp:nvSpPr>
      <dsp:spPr>
        <a:xfrm>
          <a:off x="3531616" y="804098"/>
          <a:ext cx="3973068" cy="7642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n-US" sz="1500" b="0" i="1" kern="1200" baseline="0" dirty="0" smtClean="0"/>
            <a:t>Leverage substitutions and key event timing for in-game advantages.</a:t>
          </a:r>
          <a:endParaRPr lang="en-IN" sz="1500" kern="1200" dirty="0"/>
        </a:p>
      </dsp:txBody>
      <dsp:txXfrm>
        <a:off x="3568926" y="841408"/>
        <a:ext cx="3898448" cy="689674"/>
      </dsp:txXfrm>
    </dsp:sp>
    <dsp:sp modelId="{710AEE4C-5A3C-4716-88EA-6C71910C26C2}">
      <dsp:nvSpPr>
        <dsp:cNvPr id="0" name=""/>
        <dsp:cNvSpPr/>
      </dsp:nvSpPr>
      <dsp:spPr>
        <a:xfrm>
          <a:off x="3531616" y="1606607"/>
          <a:ext cx="3973068" cy="7642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n-US" sz="1500" b="0" i="1" kern="1200" baseline="0" smtClean="0"/>
            <a:t>Focus on increasing stadium attendance by enhancing fan engagement in popular competitions.</a:t>
          </a:r>
          <a:endParaRPr lang="en-IN" sz="1500" kern="1200"/>
        </a:p>
      </dsp:txBody>
      <dsp:txXfrm>
        <a:off x="3568926" y="1643917"/>
        <a:ext cx="3898448" cy="689674"/>
      </dsp:txXfrm>
    </dsp:sp>
    <dsp:sp modelId="{38A3B162-A00A-4D0B-9006-2E38D541B4C4}">
      <dsp:nvSpPr>
        <dsp:cNvPr id="0" name=""/>
        <dsp:cNvSpPr/>
      </dsp:nvSpPr>
      <dsp:spPr>
        <a:xfrm>
          <a:off x="3531616" y="2409116"/>
          <a:ext cx="3973068" cy="76429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lvl="0" algn="ctr" defTabSz="666750" rtl="0">
            <a:lnSpc>
              <a:spcPct val="90000"/>
            </a:lnSpc>
            <a:spcBef>
              <a:spcPct val="0"/>
            </a:spcBef>
            <a:spcAft>
              <a:spcPct val="35000"/>
            </a:spcAft>
          </a:pPr>
          <a:r>
            <a:rPr lang="en-US" sz="1500" b="0" i="1" kern="1200" baseline="0" dirty="0" smtClean="0"/>
            <a:t>Proactively manage contracts to retain market value and avoid player depreciation.</a:t>
          </a:r>
          <a:r>
            <a:rPr lang="en-US" sz="1500" b="0" i="0" kern="1200" baseline="0" dirty="0" smtClean="0"/>
            <a:t> </a:t>
          </a:r>
          <a:endParaRPr lang="en-IN" sz="1500" kern="1200" dirty="0"/>
        </a:p>
      </dsp:txBody>
      <dsp:txXfrm>
        <a:off x="3568926" y="2446426"/>
        <a:ext cx="3898448" cy="68967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1877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875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93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60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97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355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26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775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69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644614" y="-2747525"/>
            <a:ext cx="12278718" cy="10475804"/>
            <a:chOff x="-1644614" y="-2747525"/>
            <a:chExt cx="12278718" cy="10475804"/>
          </a:xfrm>
        </p:grpSpPr>
        <p:sp>
          <p:nvSpPr>
            <p:cNvPr id="10" name="Google Shape;10;p2"/>
            <p:cNvSpPr/>
            <p:nvPr/>
          </p:nvSpPr>
          <p:spPr>
            <a:xfrm rot="-2526399">
              <a:off x="5593085" y="3029310"/>
              <a:ext cx="4356710" cy="3718191"/>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rot="7128784">
              <a:off x="8363688" y="1001192"/>
              <a:ext cx="1703625" cy="1100471"/>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rot="1490198">
              <a:off x="-1039429" y="-1920903"/>
              <a:ext cx="4803426" cy="3939324"/>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713225" y="2634850"/>
            <a:ext cx="3862500" cy="13851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191919"/>
              </a:buClr>
              <a:buSzPts val="5200"/>
              <a:buNone/>
              <a:defRPr sz="7000" b="0">
                <a:latin typeface="Baloo 2 ExtraBold"/>
                <a:ea typeface="Baloo 2 ExtraBold"/>
                <a:cs typeface="Baloo 2 ExtraBold"/>
                <a:sym typeface="Baloo 2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3970798"/>
            <a:ext cx="3862500" cy="40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871075" y="2969400"/>
            <a:ext cx="4559700" cy="1303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3600"/>
              <a:buNone/>
              <a:defRPr sz="4100" b="0">
                <a:latin typeface="Baloo 2 ExtraBold"/>
                <a:ea typeface="Baloo 2 ExtraBold"/>
                <a:cs typeface="Baloo 2 ExtraBold"/>
                <a:sym typeface="Baloo 2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871075" y="2425725"/>
            <a:ext cx="996900" cy="7011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400" b="0">
                <a:solidFill>
                  <a:schemeClr val="lt1"/>
                </a:solidFill>
                <a:latin typeface="Baloo 2 ExtraBold"/>
                <a:ea typeface="Baloo 2 ExtraBold"/>
                <a:cs typeface="Baloo 2 ExtraBold"/>
                <a:sym typeface="Baloo 2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3871075" y="4229000"/>
            <a:ext cx="4559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 name="Google Shape;19;p3"/>
          <p:cNvGrpSpPr/>
          <p:nvPr/>
        </p:nvGrpSpPr>
        <p:grpSpPr>
          <a:xfrm>
            <a:off x="-3162649" y="-2703928"/>
            <a:ext cx="13165613" cy="11244425"/>
            <a:chOff x="-3162649" y="-2703928"/>
            <a:chExt cx="13165613" cy="11244425"/>
          </a:xfrm>
        </p:grpSpPr>
        <p:sp>
          <p:nvSpPr>
            <p:cNvPr id="20" name="Google Shape;20;p3"/>
            <p:cNvSpPr/>
            <p:nvPr/>
          </p:nvSpPr>
          <p:spPr>
            <a:xfrm rot="-8306489">
              <a:off x="6127382" y="-1119897"/>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rot="-2526298">
              <a:off x="-1178945" y="-1980449"/>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rot="7128936">
              <a:off x="-2814439" y="3014869"/>
              <a:ext cx="5631417" cy="4125872"/>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20000" y="1063351"/>
            <a:ext cx="7704000" cy="396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solidFill>
                  <a:srgbClr val="201338"/>
                </a:solidFill>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6" name="Google Shape;26;p4"/>
          <p:cNvGrpSpPr/>
          <p:nvPr/>
        </p:nvGrpSpPr>
        <p:grpSpPr>
          <a:xfrm>
            <a:off x="-2070957" y="-2181586"/>
            <a:ext cx="12789989" cy="9622630"/>
            <a:chOff x="-2070957" y="-2181586"/>
            <a:chExt cx="12789989" cy="9622630"/>
          </a:xfrm>
        </p:grpSpPr>
        <p:sp>
          <p:nvSpPr>
            <p:cNvPr id="27" name="Google Shape;27;p4"/>
            <p:cNvSpPr/>
            <p:nvPr/>
          </p:nvSpPr>
          <p:spPr>
            <a:xfrm rot="-7978753">
              <a:off x="7222940" y="-1435304"/>
              <a:ext cx="3098931"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4"/>
            <p:cNvSpPr/>
            <p:nvPr/>
          </p:nvSpPr>
          <p:spPr>
            <a:xfrm rot="-2460279">
              <a:off x="-1652662" y="4289121"/>
              <a:ext cx="3098932" cy="2433850"/>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29;p4"/>
          <p:cNvGrpSpPr/>
          <p:nvPr/>
        </p:nvGrpSpPr>
        <p:grpSpPr>
          <a:xfrm>
            <a:off x="8350786" y="175533"/>
            <a:ext cx="627600" cy="887824"/>
            <a:chOff x="2443886" y="2869758"/>
            <a:chExt cx="627600" cy="887824"/>
          </a:xfrm>
        </p:grpSpPr>
        <p:sp>
          <p:nvSpPr>
            <p:cNvPr id="30" name="Google Shape;30;p4"/>
            <p:cNvSpPr/>
            <p:nvPr/>
          </p:nvSpPr>
          <p:spPr>
            <a:xfrm>
              <a:off x="2443886" y="2937682"/>
              <a:ext cx="627600" cy="8199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4"/>
            <p:cNvSpPr/>
            <p:nvPr/>
          </p:nvSpPr>
          <p:spPr>
            <a:xfrm>
              <a:off x="2443886" y="2869758"/>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4"/>
            <p:cNvSpPr/>
            <p:nvPr/>
          </p:nvSpPr>
          <p:spPr>
            <a:xfrm>
              <a:off x="2473543" y="2887935"/>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4"/>
            <p:cNvSpPr/>
            <p:nvPr/>
          </p:nvSpPr>
          <p:spPr>
            <a:xfrm>
              <a:off x="2521377" y="2887935"/>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4"/>
            <p:cNvSpPr/>
            <p:nvPr/>
          </p:nvSpPr>
          <p:spPr>
            <a:xfrm>
              <a:off x="2570168" y="2887935"/>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2544337" y="3316526"/>
              <a:ext cx="97500" cy="142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2692622" y="3217988"/>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2840906" y="3129017"/>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2578777" y="2982646"/>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2515637" y="3521255"/>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2515637" y="3573872"/>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2568254" y="3626489"/>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2636178" y="3679106"/>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 name="Google Shape;43;p4"/>
          <p:cNvGrpSpPr/>
          <p:nvPr/>
        </p:nvGrpSpPr>
        <p:grpSpPr>
          <a:xfrm>
            <a:off x="150790" y="217095"/>
            <a:ext cx="7996462" cy="5057956"/>
            <a:chOff x="150790" y="217095"/>
            <a:chExt cx="7996462" cy="5057956"/>
          </a:xfrm>
        </p:grpSpPr>
        <p:sp>
          <p:nvSpPr>
            <p:cNvPr id="44" name="Google Shape;44;p4"/>
            <p:cNvSpPr/>
            <p:nvPr/>
          </p:nvSpPr>
          <p:spPr>
            <a:xfrm>
              <a:off x="7820577" y="217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 name="Google Shape;45;p4"/>
            <p:cNvGrpSpPr/>
            <p:nvPr/>
          </p:nvGrpSpPr>
          <p:grpSpPr>
            <a:xfrm rot="-8329653">
              <a:off x="354633" y="4434969"/>
              <a:ext cx="451704" cy="788937"/>
              <a:chOff x="8579627" y="228750"/>
              <a:chExt cx="451723" cy="788970"/>
            </a:xfrm>
          </p:grpSpPr>
          <p:sp>
            <p:nvSpPr>
              <p:cNvPr id="46" name="Google Shape;46;p4"/>
              <p:cNvSpPr/>
              <p:nvPr/>
            </p:nvSpPr>
            <p:spPr>
              <a:xfrm>
                <a:off x="8579627" y="6953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4"/>
              <p:cNvSpPr/>
              <p:nvPr/>
            </p:nvSpPr>
            <p:spPr>
              <a:xfrm>
                <a:off x="8846775" y="2287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720000" y="445025"/>
            <a:ext cx="43602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7"/>
          <p:cNvSpPr txBox="1">
            <a:spLocks noGrp="1"/>
          </p:cNvSpPr>
          <p:nvPr>
            <p:ph type="subTitle" idx="1"/>
          </p:nvPr>
        </p:nvSpPr>
        <p:spPr>
          <a:xfrm>
            <a:off x="720000" y="1700300"/>
            <a:ext cx="4360200" cy="290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30" name="Google Shape;130;p7"/>
          <p:cNvSpPr>
            <a:spLocks noGrp="1"/>
          </p:cNvSpPr>
          <p:nvPr>
            <p:ph type="pic" idx="2"/>
          </p:nvPr>
        </p:nvSpPr>
        <p:spPr>
          <a:xfrm>
            <a:off x="5287787" y="1164750"/>
            <a:ext cx="2702100" cy="3145200"/>
          </a:xfrm>
          <a:prstGeom prst="roundRect">
            <a:avLst>
              <a:gd name="adj" fmla="val 16667"/>
            </a:avLst>
          </a:prstGeom>
          <a:noFill/>
          <a:ln>
            <a:noFill/>
          </a:ln>
        </p:spPr>
      </p:sp>
      <p:grpSp>
        <p:nvGrpSpPr>
          <p:cNvPr id="131" name="Google Shape;131;p7"/>
          <p:cNvGrpSpPr/>
          <p:nvPr/>
        </p:nvGrpSpPr>
        <p:grpSpPr>
          <a:xfrm>
            <a:off x="-1074892" y="-1954336"/>
            <a:ext cx="11396924" cy="8184515"/>
            <a:chOff x="-1074892" y="-1954336"/>
            <a:chExt cx="11396924" cy="8184515"/>
          </a:xfrm>
        </p:grpSpPr>
        <p:sp>
          <p:nvSpPr>
            <p:cNvPr id="132" name="Google Shape;132;p7"/>
            <p:cNvSpPr/>
            <p:nvPr/>
          </p:nvSpPr>
          <p:spPr>
            <a:xfrm rot="-9487761">
              <a:off x="6881307" y="-1464727"/>
              <a:ext cx="3098926"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7"/>
            <p:cNvSpPr/>
            <p:nvPr/>
          </p:nvSpPr>
          <p:spPr>
            <a:xfrm rot="-9880295" flipH="1">
              <a:off x="-871076" y="4120981"/>
              <a:ext cx="2249342" cy="1844701"/>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134;p7"/>
          <p:cNvGrpSpPr/>
          <p:nvPr/>
        </p:nvGrpSpPr>
        <p:grpSpPr>
          <a:xfrm>
            <a:off x="7702991" y="236579"/>
            <a:ext cx="1713523" cy="1256858"/>
            <a:chOff x="7702991" y="236579"/>
            <a:chExt cx="1713523" cy="1256858"/>
          </a:xfrm>
        </p:grpSpPr>
        <p:grpSp>
          <p:nvGrpSpPr>
            <p:cNvPr id="135" name="Google Shape;135;p7"/>
            <p:cNvGrpSpPr/>
            <p:nvPr/>
          </p:nvGrpSpPr>
          <p:grpSpPr>
            <a:xfrm>
              <a:off x="7702991" y="236579"/>
              <a:ext cx="428274" cy="605851"/>
              <a:chOff x="6000261" y="1225220"/>
              <a:chExt cx="627600" cy="887824"/>
            </a:xfrm>
          </p:grpSpPr>
          <p:sp>
            <p:nvSpPr>
              <p:cNvPr id="136" name="Google Shape;136;p7"/>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7"/>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7"/>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7"/>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7"/>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7"/>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7"/>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7"/>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7"/>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7"/>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7"/>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 name="Google Shape;149;p7"/>
            <p:cNvGrpSpPr/>
            <p:nvPr/>
          </p:nvGrpSpPr>
          <p:grpSpPr>
            <a:xfrm rot="-2376894">
              <a:off x="8771628" y="712393"/>
              <a:ext cx="471966" cy="712375"/>
              <a:chOff x="2047101" y="2145599"/>
              <a:chExt cx="407553" cy="615151"/>
            </a:xfrm>
          </p:grpSpPr>
          <p:sp>
            <p:nvSpPr>
              <p:cNvPr id="150" name="Google Shape;150;p7"/>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7"/>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 name="Google Shape;180;p7"/>
          <p:cNvGrpSpPr/>
          <p:nvPr/>
        </p:nvGrpSpPr>
        <p:grpSpPr>
          <a:xfrm>
            <a:off x="90252" y="352520"/>
            <a:ext cx="8548512" cy="4482580"/>
            <a:chOff x="90252" y="352520"/>
            <a:chExt cx="8548512" cy="4482580"/>
          </a:xfrm>
        </p:grpSpPr>
        <p:sp>
          <p:nvSpPr>
            <p:cNvPr id="181" name="Google Shape;181;p7"/>
            <p:cNvSpPr/>
            <p:nvPr/>
          </p:nvSpPr>
          <p:spPr>
            <a:xfrm>
              <a:off x="8312089" y="3525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90252" y="4043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16925" y="46529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9"/>
          <p:cNvSpPr txBox="1">
            <a:spLocks noGrp="1"/>
          </p:cNvSpPr>
          <p:nvPr>
            <p:ph type="subTitle" idx="1"/>
          </p:nvPr>
        </p:nvSpPr>
        <p:spPr>
          <a:xfrm>
            <a:off x="4731475" y="1538600"/>
            <a:ext cx="3699300" cy="27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9"/>
          <p:cNvSpPr txBox="1">
            <a:spLocks noGrp="1"/>
          </p:cNvSpPr>
          <p:nvPr>
            <p:ph type="subTitle" idx="2"/>
          </p:nvPr>
        </p:nvSpPr>
        <p:spPr>
          <a:xfrm>
            <a:off x="872400" y="1538600"/>
            <a:ext cx="3699300" cy="27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4" name="Google Shape;194;p9"/>
          <p:cNvGrpSpPr/>
          <p:nvPr/>
        </p:nvGrpSpPr>
        <p:grpSpPr>
          <a:xfrm>
            <a:off x="-1003990" y="-1494873"/>
            <a:ext cx="12202257" cy="9246220"/>
            <a:chOff x="-1003990" y="-1494873"/>
            <a:chExt cx="12202257" cy="9246220"/>
          </a:xfrm>
        </p:grpSpPr>
        <p:sp>
          <p:nvSpPr>
            <p:cNvPr id="195" name="Google Shape;195;p9"/>
            <p:cNvSpPr/>
            <p:nvPr/>
          </p:nvSpPr>
          <p:spPr>
            <a:xfrm rot="-1862678">
              <a:off x="6571680" y="3713484"/>
              <a:ext cx="4091079" cy="3213076"/>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9"/>
            <p:cNvSpPr/>
            <p:nvPr/>
          </p:nvSpPr>
          <p:spPr>
            <a:xfrm rot="-3988337" flipH="1">
              <a:off x="-833999" y="-1017772"/>
              <a:ext cx="2249730" cy="1845020"/>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 name="Google Shape;197;p9"/>
          <p:cNvGrpSpPr/>
          <p:nvPr/>
        </p:nvGrpSpPr>
        <p:grpSpPr>
          <a:xfrm>
            <a:off x="7726686" y="3223087"/>
            <a:ext cx="1740094" cy="1817570"/>
            <a:chOff x="7726686" y="3223087"/>
            <a:chExt cx="1740094" cy="1817570"/>
          </a:xfrm>
        </p:grpSpPr>
        <p:grpSp>
          <p:nvGrpSpPr>
            <p:cNvPr id="198" name="Google Shape;198;p9"/>
            <p:cNvGrpSpPr/>
            <p:nvPr/>
          </p:nvGrpSpPr>
          <p:grpSpPr>
            <a:xfrm>
              <a:off x="8790410" y="3223087"/>
              <a:ext cx="676370" cy="1142272"/>
              <a:chOff x="2757910" y="1240337"/>
              <a:chExt cx="676370" cy="1142272"/>
            </a:xfrm>
          </p:grpSpPr>
          <p:sp>
            <p:nvSpPr>
              <p:cNvPr id="199" name="Google Shape;199;p9"/>
              <p:cNvSpPr/>
              <p:nvPr/>
            </p:nvSpPr>
            <p:spPr>
              <a:xfrm>
                <a:off x="2757910" y="1240337"/>
                <a:ext cx="676370" cy="870576"/>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9"/>
              <p:cNvSpPr/>
              <p:nvPr/>
            </p:nvSpPr>
            <p:spPr>
              <a:xfrm>
                <a:off x="2940636" y="2078385"/>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9"/>
              <p:cNvSpPr/>
              <p:nvPr/>
            </p:nvSpPr>
            <p:spPr>
              <a:xfrm>
                <a:off x="2924372" y="1697628"/>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9"/>
              <p:cNvSpPr/>
              <p:nvPr/>
            </p:nvSpPr>
            <p:spPr>
              <a:xfrm>
                <a:off x="2942549" y="1733025"/>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9"/>
              <p:cNvSpPr/>
              <p:nvPr/>
            </p:nvSpPr>
            <p:spPr>
              <a:xfrm>
                <a:off x="2904282" y="2056382"/>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9"/>
              <p:cNvSpPr/>
              <p:nvPr/>
            </p:nvSpPr>
            <p:spPr>
              <a:xfrm>
                <a:off x="2904282" y="2118566"/>
                <a:ext cx="393194" cy="41137"/>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9"/>
              <p:cNvSpPr/>
              <p:nvPr/>
            </p:nvSpPr>
            <p:spPr>
              <a:xfrm>
                <a:off x="2904282" y="2181706"/>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9"/>
              <p:cNvSpPr/>
              <p:nvPr/>
            </p:nvSpPr>
            <p:spPr>
              <a:xfrm>
                <a:off x="3026737" y="2306074"/>
                <a:ext cx="148285"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9"/>
            <p:cNvGrpSpPr/>
            <p:nvPr/>
          </p:nvGrpSpPr>
          <p:grpSpPr>
            <a:xfrm>
              <a:off x="7726686" y="4365344"/>
              <a:ext cx="959226" cy="675313"/>
              <a:chOff x="3622711" y="1331469"/>
              <a:chExt cx="959226" cy="675313"/>
            </a:xfrm>
          </p:grpSpPr>
          <p:sp>
            <p:nvSpPr>
              <p:cNvPr id="208" name="Google Shape;208;p9"/>
              <p:cNvSpPr/>
              <p:nvPr/>
            </p:nvSpPr>
            <p:spPr>
              <a:xfrm>
                <a:off x="3622711" y="1331469"/>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9"/>
              <p:cNvSpPr/>
              <p:nvPr/>
            </p:nvSpPr>
            <p:spPr>
              <a:xfrm>
                <a:off x="3728165" y="1367972"/>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9"/>
              <p:cNvSpPr/>
              <p:nvPr/>
            </p:nvSpPr>
            <p:spPr>
              <a:xfrm>
                <a:off x="3963408" y="1513985"/>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9"/>
              <p:cNvSpPr/>
              <p:nvPr/>
            </p:nvSpPr>
            <p:spPr>
              <a:xfrm>
                <a:off x="4083059" y="1597131"/>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9"/>
              <p:cNvSpPr/>
              <p:nvPr/>
            </p:nvSpPr>
            <p:spPr>
              <a:xfrm>
                <a:off x="4208792" y="144503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9"/>
              <p:cNvSpPr/>
              <p:nvPr/>
            </p:nvSpPr>
            <p:spPr>
              <a:xfrm>
                <a:off x="4332497" y="1516013"/>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9"/>
              <p:cNvSpPr/>
              <p:nvPr/>
            </p:nvSpPr>
            <p:spPr>
              <a:xfrm>
                <a:off x="4458231" y="1351748"/>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9"/>
              <p:cNvSpPr/>
              <p:nvPr/>
            </p:nvSpPr>
            <p:spPr>
              <a:xfrm>
                <a:off x="3709914" y="167825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9"/>
              <p:cNvSpPr/>
              <p:nvPr/>
            </p:nvSpPr>
            <p:spPr>
              <a:xfrm>
                <a:off x="3701802" y="1765453"/>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9"/>
              <p:cNvSpPr/>
              <p:nvPr/>
            </p:nvSpPr>
            <p:spPr>
              <a:xfrm>
                <a:off x="3825507" y="1694474"/>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9"/>
              <p:cNvSpPr/>
              <p:nvPr/>
            </p:nvSpPr>
            <p:spPr>
              <a:xfrm>
                <a:off x="3947185" y="1621467"/>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9"/>
              <p:cNvSpPr/>
              <p:nvPr/>
            </p:nvSpPr>
            <p:spPr>
              <a:xfrm>
                <a:off x="4072918" y="1678250"/>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9"/>
              <p:cNvSpPr/>
              <p:nvPr/>
            </p:nvSpPr>
            <p:spPr>
              <a:xfrm>
                <a:off x="4196624" y="1548460"/>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9"/>
              <p:cNvSpPr/>
              <p:nvPr/>
            </p:nvSpPr>
            <p:spPr>
              <a:xfrm>
                <a:off x="4318302" y="1609299"/>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9"/>
              <p:cNvSpPr/>
              <p:nvPr/>
            </p:nvSpPr>
            <p:spPr>
              <a:xfrm>
                <a:off x="4442007" y="1459230"/>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3" name="Google Shape;223;p9"/>
          <p:cNvGrpSpPr/>
          <p:nvPr/>
        </p:nvGrpSpPr>
        <p:grpSpPr>
          <a:xfrm>
            <a:off x="184075" y="23395"/>
            <a:ext cx="8461726" cy="4179175"/>
            <a:chOff x="184075" y="23395"/>
            <a:chExt cx="8461726" cy="4179175"/>
          </a:xfrm>
        </p:grpSpPr>
        <p:sp>
          <p:nvSpPr>
            <p:cNvPr id="224" name="Google Shape;224;p9"/>
            <p:cNvSpPr/>
            <p:nvPr/>
          </p:nvSpPr>
          <p:spPr>
            <a:xfrm>
              <a:off x="8319127" y="388017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9"/>
            <p:cNvSpPr/>
            <p:nvPr/>
          </p:nvSpPr>
          <p:spPr>
            <a:xfrm>
              <a:off x="614752" y="233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9"/>
            <p:cNvSpPr/>
            <p:nvPr/>
          </p:nvSpPr>
          <p:spPr>
            <a:xfrm>
              <a:off x="184075" y="4921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2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9"/>
        <p:cNvGrpSpPr/>
        <p:nvPr/>
      </p:nvGrpSpPr>
      <p:grpSpPr>
        <a:xfrm>
          <a:off x="0" y="0"/>
          <a:ext cx="0" cy="0"/>
          <a:chOff x="0" y="0"/>
          <a:chExt cx="0" cy="0"/>
        </a:xfrm>
      </p:grpSpPr>
      <p:grpSp>
        <p:nvGrpSpPr>
          <p:cNvPr id="510" name="Google Shape;510;p22"/>
          <p:cNvGrpSpPr/>
          <p:nvPr/>
        </p:nvGrpSpPr>
        <p:grpSpPr>
          <a:xfrm>
            <a:off x="-2106233" y="-952769"/>
            <a:ext cx="12545486" cy="8509944"/>
            <a:chOff x="-2106233" y="-952769"/>
            <a:chExt cx="12545486" cy="8509944"/>
          </a:xfrm>
        </p:grpSpPr>
        <p:sp>
          <p:nvSpPr>
            <p:cNvPr id="511" name="Google Shape;511;p22"/>
            <p:cNvSpPr/>
            <p:nvPr/>
          </p:nvSpPr>
          <p:spPr>
            <a:xfrm rot="7341459" flipH="1">
              <a:off x="-1767562" y="4061175"/>
              <a:ext cx="3409980" cy="2678150"/>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2"/>
            <p:cNvSpPr/>
            <p:nvPr/>
          </p:nvSpPr>
          <p:spPr>
            <a:xfrm rot="10245665">
              <a:off x="8058163" y="-784291"/>
              <a:ext cx="2247692" cy="1843349"/>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3" name="Google Shape;513;p22"/>
          <p:cNvGrpSpPr/>
          <p:nvPr/>
        </p:nvGrpSpPr>
        <p:grpSpPr>
          <a:xfrm>
            <a:off x="1087005" y="172450"/>
            <a:ext cx="7905012" cy="4753945"/>
            <a:chOff x="1087005" y="172450"/>
            <a:chExt cx="7905012" cy="4753945"/>
          </a:xfrm>
        </p:grpSpPr>
        <p:sp>
          <p:nvSpPr>
            <p:cNvPr id="514" name="Google Shape;514;p22"/>
            <p:cNvSpPr/>
            <p:nvPr/>
          </p:nvSpPr>
          <p:spPr>
            <a:xfrm flipH="1">
              <a:off x="1087005" y="46039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2"/>
            <p:cNvSpPr/>
            <p:nvPr/>
          </p:nvSpPr>
          <p:spPr>
            <a:xfrm flipH="1">
              <a:off x="8665343" y="7704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2"/>
            <p:cNvSpPr/>
            <p:nvPr/>
          </p:nvSpPr>
          <p:spPr>
            <a:xfrm flipH="1">
              <a:off x="8430782" y="1724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7" name="Google Shape;517;p22"/>
          <p:cNvGrpSpPr/>
          <p:nvPr/>
        </p:nvGrpSpPr>
        <p:grpSpPr>
          <a:xfrm>
            <a:off x="-335165" y="3759862"/>
            <a:ext cx="1253120" cy="1142272"/>
            <a:chOff x="-335165" y="3759862"/>
            <a:chExt cx="1253120" cy="1142272"/>
          </a:xfrm>
        </p:grpSpPr>
        <p:grpSp>
          <p:nvGrpSpPr>
            <p:cNvPr id="518" name="Google Shape;518;p22"/>
            <p:cNvGrpSpPr/>
            <p:nvPr/>
          </p:nvGrpSpPr>
          <p:grpSpPr>
            <a:xfrm flipH="1">
              <a:off x="510249" y="4497559"/>
              <a:ext cx="407706" cy="388498"/>
              <a:chOff x="2884583" y="645291"/>
              <a:chExt cx="285089" cy="271696"/>
            </a:xfrm>
          </p:grpSpPr>
          <p:sp>
            <p:nvSpPr>
              <p:cNvPr id="519" name="Google Shape;519;p22"/>
              <p:cNvSpPr/>
              <p:nvPr/>
            </p:nvSpPr>
            <p:spPr>
              <a:xfrm>
                <a:off x="2905629" y="652944"/>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2"/>
              <p:cNvSpPr/>
              <p:nvPr/>
            </p:nvSpPr>
            <p:spPr>
              <a:xfrm>
                <a:off x="2884583" y="645291"/>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1" name="Google Shape;521;p22"/>
            <p:cNvGrpSpPr/>
            <p:nvPr/>
          </p:nvGrpSpPr>
          <p:grpSpPr>
            <a:xfrm>
              <a:off x="-335165" y="3759862"/>
              <a:ext cx="676370" cy="1142272"/>
              <a:chOff x="2757910" y="1240337"/>
              <a:chExt cx="676370" cy="1142272"/>
            </a:xfrm>
          </p:grpSpPr>
          <p:sp>
            <p:nvSpPr>
              <p:cNvPr id="522" name="Google Shape;522;p22"/>
              <p:cNvSpPr/>
              <p:nvPr/>
            </p:nvSpPr>
            <p:spPr>
              <a:xfrm>
                <a:off x="2757910" y="1240337"/>
                <a:ext cx="676370" cy="870576"/>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2"/>
              <p:cNvSpPr/>
              <p:nvPr/>
            </p:nvSpPr>
            <p:spPr>
              <a:xfrm>
                <a:off x="2940636" y="2078385"/>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2"/>
              <p:cNvSpPr/>
              <p:nvPr/>
            </p:nvSpPr>
            <p:spPr>
              <a:xfrm>
                <a:off x="2924372" y="1697628"/>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2"/>
              <p:cNvSpPr/>
              <p:nvPr/>
            </p:nvSpPr>
            <p:spPr>
              <a:xfrm>
                <a:off x="2942549" y="1733025"/>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2"/>
              <p:cNvSpPr/>
              <p:nvPr/>
            </p:nvSpPr>
            <p:spPr>
              <a:xfrm>
                <a:off x="2904282" y="2056382"/>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2"/>
              <p:cNvSpPr/>
              <p:nvPr/>
            </p:nvSpPr>
            <p:spPr>
              <a:xfrm>
                <a:off x="2904282" y="2118566"/>
                <a:ext cx="393194" cy="41137"/>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2"/>
              <p:cNvSpPr/>
              <p:nvPr/>
            </p:nvSpPr>
            <p:spPr>
              <a:xfrm>
                <a:off x="2904282" y="2181706"/>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2"/>
              <p:cNvSpPr/>
              <p:nvPr/>
            </p:nvSpPr>
            <p:spPr>
              <a:xfrm>
                <a:off x="3026737" y="2306074"/>
                <a:ext cx="148285"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0"/>
        <p:cNvGrpSpPr/>
        <p:nvPr/>
      </p:nvGrpSpPr>
      <p:grpSpPr>
        <a:xfrm>
          <a:off x="0" y="0"/>
          <a:ext cx="0" cy="0"/>
          <a:chOff x="0" y="0"/>
          <a:chExt cx="0" cy="0"/>
        </a:xfrm>
      </p:grpSpPr>
      <p:grpSp>
        <p:nvGrpSpPr>
          <p:cNvPr id="531" name="Google Shape;531;p23"/>
          <p:cNvGrpSpPr/>
          <p:nvPr/>
        </p:nvGrpSpPr>
        <p:grpSpPr>
          <a:xfrm>
            <a:off x="-2000071" y="-3048428"/>
            <a:ext cx="12973783" cy="11115125"/>
            <a:chOff x="-2000071" y="-3048428"/>
            <a:chExt cx="12973783" cy="11115125"/>
          </a:xfrm>
        </p:grpSpPr>
        <p:sp>
          <p:nvSpPr>
            <p:cNvPr id="532" name="Google Shape;532;p23"/>
            <p:cNvSpPr/>
            <p:nvPr/>
          </p:nvSpPr>
          <p:spPr>
            <a:xfrm rot="-8306489">
              <a:off x="-1505843" y="3814578"/>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3"/>
            <p:cNvSpPr/>
            <p:nvPr/>
          </p:nvSpPr>
          <p:spPr>
            <a:xfrm rot="-2526298">
              <a:off x="3963480" y="-2324949"/>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3"/>
            <p:cNvSpPr/>
            <p:nvPr/>
          </p:nvSpPr>
          <p:spPr>
            <a:xfrm rot="7128936">
              <a:off x="4994086" y="2541069"/>
              <a:ext cx="5631417" cy="4125872"/>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 name="Google Shape;535;p23"/>
          <p:cNvGrpSpPr/>
          <p:nvPr/>
        </p:nvGrpSpPr>
        <p:grpSpPr>
          <a:xfrm>
            <a:off x="4039126" y="812484"/>
            <a:ext cx="4161347" cy="3655602"/>
            <a:chOff x="3840701" y="713259"/>
            <a:chExt cx="4161347" cy="3655602"/>
          </a:xfrm>
        </p:grpSpPr>
        <p:grpSp>
          <p:nvGrpSpPr>
            <p:cNvPr id="536" name="Google Shape;536;p23"/>
            <p:cNvGrpSpPr/>
            <p:nvPr/>
          </p:nvGrpSpPr>
          <p:grpSpPr>
            <a:xfrm>
              <a:off x="4501506" y="1401751"/>
              <a:ext cx="2461134" cy="1589525"/>
              <a:chOff x="2436192" y="2730596"/>
              <a:chExt cx="924300" cy="596960"/>
            </a:xfrm>
          </p:grpSpPr>
          <p:sp>
            <p:nvSpPr>
              <p:cNvPr id="537" name="Google Shape;537;p23"/>
              <p:cNvSpPr/>
              <p:nvPr/>
            </p:nvSpPr>
            <p:spPr>
              <a:xfrm>
                <a:off x="2436192" y="2786955"/>
                <a:ext cx="924300" cy="540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3"/>
              <p:cNvSpPr/>
              <p:nvPr/>
            </p:nvSpPr>
            <p:spPr>
              <a:xfrm>
                <a:off x="2436192" y="2730596"/>
                <a:ext cx="924297" cy="56360"/>
              </a:xfrm>
              <a:custGeom>
                <a:avLst/>
                <a:gdLst/>
                <a:ahLst/>
                <a:cxnLst/>
                <a:rect l="l" t="t" r="r" b="b"/>
                <a:pathLst>
                  <a:path w="2512" h="153" extrusionOk="0">
                    <a:moveTo>
                      <a:pt x="2512" y="73"/>
                    </a:moveTo>
                    <a:cubicBezTo>
                      <a:pt x="2512" y="153"/>
                      <a:pt x="2512" y="153"/>
                      <a:pt x="2512" y="153"/>
                    </a:cubicBezTo>
                    <a:cubicBezTo>
                      <a:pt x="0" y="153"/>
                      <a:pt x="0" y="153"/>
                      <a:pt x="0" y="153"/>
                    </a:cubicBezTo>
                    <a:cubicBezTo>
                      <a:pt x="0" y="73"/>
                      <a:pt x="0" y="73"/>
                      <a:pt x="0" y="73"/>
                    </a:cubicBezTo>
                    <a:cubicBezTo>
                      <a:pt x="0" y="33"/>
                      <a:pt x="32" y="0"/>
                      <a:pt x="72" y="0"/>
                    </a:cubicBezTo>
                    <a:cubicBezTo>
                      <a:pt x="2440" y="0"/>
                      <a:pt x="2440" y="0"/>
                      <a:pt x="2440" y="0"/>
                    </a:cubicBezTo>
                    <a:cubicBezTo>
                      <a:pt x="2480" y="0"/>
                      <a:pt x="2512" y="33"/>
                      <a:pt x="2512" y="7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3"/>
              <p:cNvSpPr/>
              <p:nvPr/>
            </p:nvSpPr>
            <p:spPr>
              <a:xfrm>
                <a:off x="2461152" y="2745893"/>
                <a:ext cx="258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3"/>
              <p:cNvSpPr/>
              <p:nvPr/>
            </p:nvSpPr>
            <p:spPr>
              <a:xfrm>
                <a:off x="2500603" y="2745893"/>
                <a:ext cx="261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3"/>
              <p:cNvSpPr/>
              <p:nvPr/>
            </p:nvSpPr>
            <p:spPr>
              <a:xfrm>
                <a:off x="2540860" y="2745893"/>
                <a:ext cx="258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3"/>
              <p:cNvSpPr/>
              <p:nvPr/>
            </p:nvSpPr>
            <p:spPr>
              <a:xfrm>
                <a:off x="2481682" y="2858210"/>
                <a:ext cx="833700" cy="3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3"/>
              <p:cNvSpPr/>
              <p:nvPr/>
            </p:nvSpPr>
            <p:spPr>
              <a:xfrm>
                <a:off x="2481682" y="2943152"/>
                <a:ext cx="833700" cy="3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3"/>
              <p:cNvSpPr/>
              <p:nvPr/>
            </p:nvSpPr>
            <p:spPr>
              <a:xfrm>
                <a:off x="2481682" y="3028497"/>
                <a:ext cx="833700" cy="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3"/>
              <p:cNvSpPr/>
              <p:nvPr/>
            </p:nvSpPr>
            <p:spPr>
              <a:xfrm>
                <a:off x="2481682" y="3113439"/>
                <a:ext cx="833700" cy="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3"/>
              <p:cNvSpPr/>
              <p:nvPr/>
            </p:nvSpPr>
            <p:spPr>
              <a:xfrm>
                <a:off x="2481682" y="2898467"/>
                <a:ext cx="833718" cy="392507"/>
              </a:xfrm>
              <a:custGeom>
                <a:avLst/>
                <a:gdLst/>
                <a:ahLst/>
                <a:cxnLst/>
                <a:rect l="l" t="t" r="r" b="b"/>
                <a:pathLst>
                  <a:path w="2266" h="1067" extrusionOk="0">
                    <a:moveTo>
                      <a:pt x="0" y="232"/>
                    </a:moveTo>
                    <a:cubicBezTo>
                      <a:pt x="137" y="97"/>
                      <a:pt x="137" y="97"/>
                      <a:pt x="137" y="97"/>
                    </a:cubicBezTo>
                    <a:cubicBezTo>
                      <a:pt x="226" y="9"/>
                      <a:pt x="367" y="0"/>
                      <a:pt x="466" y="76"/>
                    </a:cubicBezTo>
                    <a:cubicBezTo>
                      <a:pt x="852" y="371"/>
                      <a:pt x="852" y="371"/>
                      <a:pt x="852" y="371"/>
                    </a:cubicBezTo>
                    <a:cubicBezTo>
                      <a:pt x="949" y="446"/>
                      <a:pt x="1085" y="440"/>
                      <a:pt x="1174" y="357"/>
                    </a:cubicBezTo>
                    <a:cubicBezTo>
                      <a:pt x="1235" y="302"/>
                      <a:pt x="1235" y="302"/>
                      <a:pt x="1235" y="302"/>
                    </a:cubicBezTo>
                    <a:cubicBezTo>
                      <a:pt x="1308" y="235"/>
                      <a:pt x="1413" y="217"/>
                      <a:pt x="1504" y="256"/>
                    </a:cubicBezTo>
                    <a:cubicBezTo>
                      <a:pt x="2266" y="584"/>
                      <a:pt x="2266" y="584"/>
                      <a:pt x="2266" y="584"/>
                    </a:cubicBezTo>
                    <a:cubicBezTo>
                      <a:pt x="2266" y="1067"/>
                      <a:pt x="2266" y="1067"/>
                      <a:pt x="2266" y="1067"/>
                    </a:cubicBezTo>
                    <a:cubicBezTo>
                      <a:pt x="0" y="1067"/>
                      <a:pt x="0" y="1067"/>
                      <a:pt x="0" y="1067"/>
                    </a:cubicBezTo>
                    <a:lnTo>
                      <a:pt x="0" y="23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3"/>
              <p:cNvSpPr/>
              <p:nvPr/>
            </p:nvSpPr>
            <p:spPr>
              <a:xfrm>
                <a:off x="2481682" y="2914972"/>
                <a:ext cx="833718" cy="376001"/>
              </a:xfrm>
              <a:custGeom>
                <a:avLst/>
                <a:gdLst/>
                <a:ahLst/>
                <a:cxnLst/>
                <a:rect l="l" t="t" r="r" b="b"/>
                <a:pathLst>
                  <a:path w="2266" h="1022" extrusionOk="0">
                    <a:moveTo>
                      <a:pt x="0" y="1022"/>
                    </a:moveTo>
                    <a:cubicBezTo>
                      <a:pt x="371" y="590"/>
                      <a:pt x="371" y="590"/>
                      <a:pt x="371" y="590"/>
                    </a:cubicBezTo>
                    <a:cubicBezTo>
                      <a:pt x="468" y="477"/>
                      <a:pt x="643" y="473"/>
                      <a:pt x="745" y="582"/>
                    </a:cubicBezTo>
                    <a:cubicBezTo>
                      <a:pt x="840" y="683"/>
                      <a:pt x="998" y="688"/>
                      <a:pt x="1100" y="594"/>
                    </a:cubicBezTo>
                    <a:cubicBezTo>
                      <a:pt x="1634" y="99"/>
                      <a:pt x="1634" y="99"/>
                      <a:pt x="1634" y="99"/>
                    </a:cubicBezTo>
                    <a:cubicBezTo>
                      <a:pt x="1741" y="0"/>
                      <a:pt x="1909" y="12"/>
                      <a:pt x="2001" y="125"/>
                    </a:cubicBezTo>
                    <a:cubicBezTo>
                      <a:pt x="2266" y="453"/>
                      <a:pt x="2266" y="453"/>
                      <a:pt x="2266" y="453"/>
                    </a:cubicBezTo>
                    <a:cubicBezTo>
                      <a:pt x="2266" y="1022"/>
                      <a:pt x="2266" y="1022"/>
                      <a:pt x="2266" y="1022"/>
                    </a:cubicBezTo>
                    <a:lnTo>
                      <a:pt x="0" y="10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8" name="Google Shape;548;p23"/>
            <p:cNvGrpSpPr/>
            <p:nvPr/>
          </p:nvGrpSpPr>
          <p:grpSpPr>
            <a:xfrm>
              <a:off x="6621346" y="1957399"/>
              <a:ext cx="1380702" cy="2411461"/>
              <a:chOff x="6502296" y="1615124"/>
              <a:chExt cx="1380702" cy="2411461"/>
            </a:xfrm>
          </p:grpSpPr>
          <p:sp>
            <p:nvSpPr>
              <p:cNvPr id="549" name="Google Shape;549;p23"/>
              <p:cNvSpPr/>
              <p:nvPr/>
            </p:nvSpPr>
            <p:spPr>
              <a:xfrm>
                <a:off x="6990675" y="1711100"/>
                <a:ext cx="396300" cy="486450"/>
              </a:xfrm>
              <a:custGeom>
                <a:avLst/>
                <a:gdLst/>
                <a:ahLst/>
                <a:cxnLst/>
                <a:rect l="l" t="t" r="r" b="b"/>
                <a:pathLst>
                  <a:path w="15852" h="19458" extrusionOk="0">
                    <a:moveTo>
                      <a:pt x="0" y="5579"/>
                    </a:moveTo>
                    <a:lnTo>
                      <a:pt x="1701" y="19458"/>
                    </a:lnTo>
                    <a:lnTo>
                      <a:pt x="15852" y="16941"/>
                    </a:lnTo>
                    <a:lnTo>
                      <a:pt x="12314" y="2177"/>
                    </a:lnTo>
                    <a:lnTo>
                      <a:pt x="5715" y="0"/>
                    </a:lnTo>
                    <a:close/>
                  </a:path>
                </a:pathLst>
              </a:custGeom>
              <a:solidFill>
                <a:schemeClr val="dk1"/>
              </a:solidFill>
              <a:ln>
                <a:noFill/>
              </a:ln>
            </p:spPr>
          </p:sp>
          <p:sp>
            <p:nvSpPr>
              <p:cNvPr id="550" name="Google Shape;550;p23"/>
              <p:cNvSpPr/>
              <p:nvPr/>
            </p:nvSpPr>
            <p:spPr>
              <a:xfrm>
                <a:off x="6934616" y="1685929"/>
                <a:ext cx="451384" cy="297518"/>
              </a:xfrm>
              <a:custGeom>
                <a:avLst/>
                <a:gdLst/>
                <a:ahLst/>
                <a:cxnLst/>
                <a:rect l="l" t="t" r="r" b="b"/>
                <a:pathLst>
                  <a:path w="506" h="334" extrusionOk="0">
                    <a:moveTo>
                      <a:pt x="258" y="0"/>
                    </a:moveTo>
                    <a:cubicBezTo>
                      <a:pt x="376" y="15"/>
                      <a:pt x="376" y="15"/>
                      <a:pt x="376" y="15"/>
                    </a:cubicBezTo>
                    <a:cubicBezTo>
                      <a:pt x="376" y="15"/>
                      <a:pt x="506" y="234"/>
                      <a:pt x="312" y="313"/>
                    </a:cubicBezTo>
                    <a:cubicBezTo>
                      <a:pt x="308" y="321"/>
                      <a:pt x="249" y="334"/>
                      <a:pt x="216" y="329"/>
                    </a:cubicBezTo>
                    <a:cubicBezTo>
                      <a:pt x="0" y="309"/>
                      <a:pt x="65" y="107"/>
                      <a:pt x="92" y="17"/>
                    </a:cubicBezTo>
                    <a:cubicBezTo>
                      <a:pt x="258" y="0"/>
                      <a:pt x="258" y="0"/>
                      <a:pt x="25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3"/>
              <p:cNvSpPr/>
              <p:nvPr/>
            </p:nvSpPr>
            <p:spPr>
              <a:xfrm>
                <a:off x="6888321" y="2511763"/>
                <a:ext cx="815622" cy="1284027"/>
              </a:xfrm>
              <a:custGeom>
                <a:avLst/>
                <a:gdLst/>
                <a:ahLst/>
                <a:cxnLst/>
                <a:rect l="l" t="t" r="r" b="b"/>
                <a:pathLst>
                  <a:path w="914" h="1439" extrusionOk="0">
                    <a:moveTo>
                      <a:pt x="7" y="256"/>
                    </a:moveTo>
                    <a:cubicBezTo>
                      <a:pt x="8" y="267"/>
                      <a:pt x="10" y="286"/>
                      <a:pt x="14" y="313"/>
                    </a:cubicBezTo>
                    <a:cubicBezTo>
                      <a:pt x="49" y="572"/>
                      <a:pt x="205" y="1439"/>
                      <a:pt x="205" y="1439"/>
                    </a:cubicBezTo>
                    <a:cubicBezTo>
                      <a:pt x="357" y="1439"/>
                      <a:pt x="357" y="1439"/>
                      <a:pt x="357" y="1439"/>
                    </a:cubicBezTo>
                    <a:cubicBezTo>
                      <a:pt x="307" y="363"/>
                      <a:pt x="307" y="363"/>
                      <a:pt x="307" y="363"/>
                    </a:cubicBezTo>
                    <a:cubicBezTo>
                      <a:pt x="304" y="298"/>
                      <a:pt x="304" y="298"/>
                      <a:pt x="304" y="298"/>
                    </a:cubicBezTo>
                    <a:cubicBezTo>
                      <a:pt x="328" y="363"/>
                      <a:pt x="328" y="363"/>
                      <a:pt x="328" y="363"/>
                    </a:cubicBezTo>
                    <a:cubicBezTo>
                      <a:pt x="755" y="1439"/>
                      <a:pt x="755" y="1439"/>
                      <a:pt x="755" y="1439"/>
                    </a:cubicBezTo>
                    <a:cubicBezTo>
                      <a:pt x="914" y="1439"/>
                      <a:pt x="914" y="1439"/>
                      <a:pt x="914" y="1439"/>
                    </a:cubicBezTo>
                    <a:cubicBezTo>
                      <a:pt x="914" y="1439"/>
                      <a:pt x="631" y="394"/>
                      <a:pt x="580" y="208"/>
                    </a:cubicBezTo>
                    <a:cubicBezTo>
                      <a:pt x="577" y="199"/>
                      <a:pt x="575" y="193"/>
                      <a:pt x="574" y="188"/>
                    </a:cubicBezTo>
                    <a:cubicBezTo>
                      <a:pt x="545" y="90"/>
                      <a:pt x="484" y="5"/>
                      <a:pt x="480" y="0"/>
                    </a:cubicBezTo>
                    <a:cubicBezTo>
                      <a:pt x="480" y="0"/>
                      <a:pt x="480" y="0"/>
                      <a:pt x="480" y="0"/>
                    </a:cubicBezTo>
                    <a:cubicBezTo>
                      <a:pt x="88" y="0"/>
                      <a:pt x="88" y="0"/>
                      <a:pt x="88" y="0"/>
                    </a:cubicBezTo>
                    <a:cubicBezTo>
                      <a:pt x="88" y="0"/>
                      <a:pt x="0" y="143"/>
                      <a:pt x="7" y="25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3"/>
              <p:cNvSpPr/>
              <p:nvPr/>
            </p:nvSpPr>
            <p:spPr>
              <a:xfrm>
                <a:off x="6942105" y="1981405"/>
                <a:ext cx="425511" cy="571206"/>
              </a:xfrm>
              <a:custGeom>
                <a:avLst/>
                <a:gdLst/>
                <a:ahLst/>
                <a:cxnLst/>
                <a:rect l="l" t="t" r="r" b="b"/>
                <a:pathLst>
                  <a:path w="477" h="641" extrusionOk="0">
                    <a:moveTo>
                      <a:pt x="0" y="63"/>
                    </a:moveTo>
                    <a:cubicBezTo>
                      <a:pt x="27" y="314"/>
                      <a:pt x="27" y="314"/>
                      <a:pt x="27" y="314"/>
                    </a:cubicBezTo>
                    <a:cubicBezTo>
                      <a:pt x="27" y="314"/>
                      <a:pt x="27" y="314"/>
                      <a:pt x="27" y="314"/>
                    </a:cubicBezTo>
                    <a:cubicBezTo>
                      <a:pt x="27" y="314"/>
                      <a:pt x="27" y="315"/>
                      <a:pt x="27" y="316"/>
                    </a:cubicBezTo>
                    <a:cubicBezTo>
                      <a:pt x="27" y="317"/>
                      <a:pt x="27" y="318"/>
                      <a:pt x="28" y="320"/>
                    </a:cubicBezTo>
                    <a:cubicBezTo>
                      <a:pt x="28" y="327"/>
                      <a:pt x="30" y="341"/>
                      <a:pt x="31" y="353"/>
                    </a:cubicBezTo>
                    <a:cubicBezTo>
                      <a:pt x="32" y="362"/>
                      <a:pt x="32" y="362"/>
                      <a:pt x="32" y="362"/>
                    </a:cubicBezTo>
                    <a:cubicBezTo>
                      <a:pt x="32" y="362"/>
                      <a:pt x="32" y="363"/>
                      <a:pt x="32" y="364"/>
                    </a:cubicBezTo>
                    <a:cubicBezTo>
                      <a:pt x="33" y="369"/>
                      <a:pt x="33" y="369"/>
                      <a:pt x="33" y="369"/>
                    </a:cubicBezTo>
                    <a:cubicBezTo>
                      <a:pt x="33" y="371"/>
                      <a:pt x="33" y="373"/>
                      <a:pt x="34" y="375"/>
                    </a:cubicBezTo>
                    <a:cubicBezTo>
                      <a:pt x="34" y="379"/>
                      <a:pt x="34" y="379"/>
                      <a:pt x="34" y="379"/>
                    </a:cubicBezTo>
                    <a:cubicBezTo>
                      <a:pt x="34" y="380"/>
                      <a:pt x="34" y="380"/>
                      <a:pt x="34" y="380"/>
                    </a:cubicBezTo>
                    <a:cubicBezTo>
                      <a:pt x="35" y="386"/>
                      <a:pt x="41" y="442"/>
                      <a:pt x="41" y="442"/>
                    </a:cubicBezTo>
                    <a:cubicBezTo>
                      <a:pt x="28" y="595"/>
                      <a:pt x="28" y="595"/>
                      <a:pt x="28" y="595"/>
                    </a:cubicBezTo>
                    <a:cubicBezTo>
                      <a:pt x="234" y="641"/>
                      <a:pt x="234" y="641"/>
                      <a:pt x="234" y="641"/>
                    </a:cubicBezTo>
                    <a:cubicBezTo>
                      <a:pt x="420" y="595"/>
                      <a:pt x="420" y="595"/>
                      <a:pt x="420" y="595"/>
                    </a:cubicBezTo>
                    <a:cubicBezTo>
                      <a:pt x="420" y="455"/>
                      <a:pt x="420" y="455"/>
                      <a:pt x="420" y="455"/>
                    </a:cubicBezTo>
                    <a:cubicBezTo>
                      <a:pt x="420" y="451"/>
                      <a:pt x="420" y="451"/>
                      <a:pt x="420" y="451"/>
                    </a:cubicBezTo>
                    <a:cubicBezTo>
                      <a:pt x="421" y="448"/>
                      <a:pt x="421" y="448"/>
                      <a:pt x="421" y="448"/>
                    </a:cubicBezTo>
                    <a:cubicBezTo>
                      <a:pt x="424" y="430"/>
                      <a:pt x="432" y="380"/>
                      <a:pt x="442" y="322"/>
                    </a:cubicBezTo>
                    <a:cubicBezTo>
                      <a:pt x="442" y="322"/>
                      <a:pt x="442" y="322"/>
                      <a:pt x="442" y="322"/>
                    </a:cubicBezTo>
                    <a:cubicBezTo>
                      <a:pt x="458" y="223"/>
                      <a:pt x="477" y="102"/>
                      <a:pt x="477" y="88"/>
                    </a:cubicBezTo>
                    <a:cubicBezTo>
                      <a:pt x="477" y="88"/>
                      <a:pt x="460" y="80"/>
                      <a:pt x="435" y="68"/>
                    </a:cubicBezTo>
                    <a:cubicBezTo>
                      <a:pt x="435" y="68"/>
                      <a:pt x="435" y="68"/>
                      <a:pt x="435" y="68"/>
                    </a:cubicBezTo>
                    <a:cubicBezTo>
                      <a:pt x="434" y="68"/>
                      <a:pt x="434" y="68"/>
                      <a:pt x="434" y="68"/>
                    </a:cubicBezTo>
                    <a:cubicBezTo>
                      <a:pt x="378" y="42"/>
                      <a:pt x="278" y="0"/>
                      <a:pt x="228" y="1"/>
                    </a:cubicBezTo>
                    <a:cubicBezTo>
                      <a:pt x="155" y="4"/>
                      <a:pt x="0" y="63"/>
                      <a:pt x="0" y="6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23"/>
              <p:cNvSpPr/>
              <p:nvPr/>
            </p:nvSpPr>
            <p:spPr>
              <a:xfrm>
                <a:off x="7548715" y="3707962"/>
                <a:ext cx="309092" cy="272328"/>
              </a:xfrm>
              <a:custGeom>
                <a:avLst/>
                <a:gdLst/>
                <a:ahLst/>
                <a:cxnLst/>
                <a:rect l="l" t="t" r="r" b="b"/>
                <a:pathLst>
                  <a:path w="347" h="305" extrusionOk="0">
                    <a:moveTo>
                      <a:pt x="156" y="31"/>
                    </a:moveTo>
                    <a:cubicBezTo>
                      <a:pt x="174" y="98"/>
                      <a:pt x="174" y="98"/>
                      <a:pt x="174" y="98"/>
                    </a:cubicBezTo>
                    <a:cubicBezTo>
                      <a:pt x="174" y="98"/>
                      <a:pt x="261" y="198"/>
                      <a:pt x="314" y="230"/>
                    </a:cubicBezTo>
                    <a:cubicBezTo>
                      <a:pt x="347" y="258"/>
                      <a:pt x="335" y="281"/>
                      <a:pt x="328" y="293"/>
                    </a:cubicBezTo>
                    <a:cubicBezTo>
                      <a:pt x="320" y="304"/>
                      <a:pt x="212" y="305"/>
                      <a:pt x="185" y="301"/>
                    </a:cubicBezTo>
                    <a:cubicBezTo>
                      <a:pt x="126" y="293"/>
                      <a:pt x="93" y="218"/>
                      <a:pt x="57" y="211"/>
                    </a:cubicBezTo>
                    <a:cubicBezTo>
                      <a:pt x="21" y="203"/>
                      <a:pt x="0" y="184"/>
                      <a:pt x="15" y="81"/>
                    </a:cubicBezTo>
                    <a:cubicBezTo>
                      <a:pt x="27" y="0"/>
                      <a:pt x="156" y="31"/>
                      <a:pt x="156" y="31"/>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23"/>
              <p:cNvSpPr/>
              <p:nvPr/>
            </p:nvSpPr>
            <p:spPr>
              <a:xfrm>
                <a:off x="7550077" y="3796469"/>
                <a:ext cx="332921" cy="230117"/>
              </a:xfrm>
              <a:custGeom>
                <a:avLst/>
                <a:gdLst/>
                <a:ahLst/>
                <a:cxnLst/>
                <a:rect l="l" t="t" r="r" b="b"/>
                <a:pathLst>
                  <a:path w="373" h="258" extrusionOk="0">
                    <a:moveTo>
                      <a:pt x="261" y="82"/>
                    </a:moveTo>
                    <a:cubicBezTo>
                      <a:pt x="261" y="82"/>
                      <a:pt x="296" y="107"/>
                      <a:pt x="326" y="137"/>
                    </a:cubicBezTo>
                    <a:cubicBezTo>
                      <a:pt x="355" y="168"/>
                      <a:pt x="373" y="194"/>
                      <a:pt x="370" y="208"/>
                    </a:cubicBezTo>
                    <a:cubicBezTo>
                      <a:pt x="366" y="221"/>
                      <a:pt x="295" y="258"/>
                      <a:pt x="180" y="213"/>
                    </a:cubicBezTo>
                    <a:cubicBezTo>
                      <a:pt x="122" y="183"/>
                      <a:pt x="6" y="90"/>
                      <a:pt x="3" y="86"/>
                    </a:cubicBezTo>
                    <a:cubicBezTo>
                      <a:pt x="0" y="81"/>
                      <a:pt x="1" y="13"/>
                      <a:pt x="11" y="0"/>
                    </a:cubicBezTo>
                    <a:cubicBezTo>
                      <a:pt x="11" y="0"/>
                      <a:pt x="16" y="31"/>
                      <a:pt x="37" y="44"/>
                    </a:cubicBezTo>
                    <a:cubicBezTo>
                      <a:pt x="59" y="57"/>
                      <a:pt x="149" y="117"/>
                      <a:pt x="149" y="117"/>
                    </a:cubicBezTo>
                    <a:cubicBezTo>
                      <a:pt x="149" y="117"/>
                      <a:pt x="198" y="70"/>
                      <a:pt x="261"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23"/>
              <p:cNvSpPr/>
              <p:nvPr/>
            </p:nvSpPr>
            <p:spPr>
              <a:xfrm>
                <a:off x="6908745" y="3707962"/>
                <a:ext cx="312496" cy="272328"/>
              </a:xfrm>
              <a:custGeom>
                <a:avLst/>
                <a:gdLst/>
                <a:ahLst/>
                <a:cxnLst/>
                <a:rect l="l" t="t" r="r" b="b"/>
                <a:pathLst>
                  <a:path w="350" h="305" extrusionOk="0">
                    <a:moveTo>
                      <a:pt x="193" y="31"/>
                    </a:moveTo>
                    <a:cubicBezTo>
                      <a:pt x="176" y="98"/>
                      <a:pt x="176" y="98"/>
                      <a:pt x="176" y="98"/>
                    </a:cubicBezTo>
                    <a:cubicBezTo>
                      <a:pt x="176" y="98"/>
                      <a:pt x="76" y="205"/>
                      <a:pt x="29" y="233"/>
                    </a:cubicBezTo>
                    <a:cubicBezTo>
                      <a:pt x="0" y="275"/>
                      <a:pt x="21" y="274"/>
                      <a:pt x="28" y="286"/>
                    </a:cubicBezTo>
                    <a:cubicBezTo>
                      <a:pt x="36" y="297"/>
                      <a:pt x="128" y="305"/>
                      <a:pt x="155" y="301"/>
                    </a:cubicBezTo>
                    <a:cubicBezTo>
                      <a:pt x="214" y="292"/>
                      <a:pt x="257" y="218"/>
                      <a:pt x="293" y="211"/>
                    </a:cubicBezTo>
                    <a:cubicBezTo>
                      <a:pt x="329" y="203"/>
                      <a:pt x="350" y="184"/>
                      <a:pt x="335" y="81"/>
                    </a:cubicBezTo>
                    <a:cubicBezTo>
                      <a:pt x="323" y="0"/>
                      <a:pt x="193" y="31"/>
                      <a:pt x="193" y="31"/>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3"/>
              <p:cNvSpPr/>
              <p:nvPr/>
            </p:nvSpPr>
            <p:spPr>
              <a:xfrm>
                <a:off x="6886959" y="3796469"/>
                <a:ext cx="332239" cy="230117"/>
              </a:xfrm>
              <a:custGeom>
                <a:avLst/>
                <a:gdLst/>
                <a:ahLst/>
                <a:cxnLst/>
                <a:rect l="l" t="t" r="r" b="b"/>
                <a:pathLst>
                  <a:path w="373" h="258" extrusionOk="0">
                    <a:moveTo>
                      <a:pt x="112" y="82"/>
                    </a:moveTo>
                    <a:cubicBezTo>
                      <a:pt x="112" y="82"/>
                      <a:pt x="77" y="107"/>
                      <a:pt x="47" y="137"/>
                    </a:cubicBezTo>
                    <a:cubicBezTo>
                      <a:pt x="18" y="168"/>
                      <a:pt x="0" y="194"/>
                      <a:pt x="3" y="208"/>
                    </a:cubicBezTo>
                    <a:cubicBezTo>
                      <a:pt x="6" y="221"/>
                      <a:pt x="78" y="258"/>
                      <a:pt x="193" y="213"/>
                    </a:cubicBezTo>
                    <a:cubicBezTo>
                      <a:pt x="250" y="183"/>
                      <a:pt x="367" y="90"/>
                      <a:pt x="370" y="86"/>
                    </a:cubicBezTo>
                    <a:cubicBezTo>
                      <a:pt x="373" y="81"/>
                      <a:pt x="372" y="13"/>
                      <a:pt x="362" y="0"/>
                    </a:cubicBezTo>
                    <a:cubicBezTo>
                      <a:pt x="362" y="0"/>
                      <a:pt x="357" y="31"/>
                      <a:pt x="335" y="44"/>
                    </a:cubicBezTo>
                    <a:cubicBezTo>
                      <a:pt x="314" y="57"/>
                      <a:pt x="224" y="117"/>
                      <a:pt x="224" y="117"/>
                    </a:cubicBezTo>
                    <a:cubicBezTo>
                      <a:pt x="224" y="117"/>
                      <a:pt x="175" y="70"/>
                      <a:pt x="112"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23"/>
              <p:cNvSpPr/>
              <p:nvPr/>
            </p:nvSpPr>
            <p:spPr>
              <a:xfrm>
                <a:off x="7212391" y="2059699"/>
                <a:ext cx="548060" cy="518785"/>
              </a:xfrm>
              <a:custGeom>
                <a:avLst/>
                <a:gdLst/>
                <a:ahLst/>
                <a:cxnLst/>
                <a:rect l="l" t="t" r="r" b="b"/>
                <a:pathLst>
                  <a:path w="615" h="582" extrusionOk="0">
                    <a:moveTo>
                      <a:pt x="0" y="88"/>
                    </a:moveTo>
                    <a:cubicBezTo>
                      <a:pt x="174" y="0"/>
                      <a:pt x="174" y="0"/>
                      <a:pt x="174" y="0"/>
                    </a:cubicBezTo>
                    <a:cubicBezTo>
                      <a:pt x="174" y="0"/>
                      <a:pt x="500" y="310"/>
                      <a:pt x="545" y="352"/>
                    </a:cubicBezTo>
                    <a:cubicBezTo>
                      <a:pt x="603" y="404"/>
                      <a:pt x="615" y="538"/>
                      <a:pt x="510" y="551"/>
                    </a:cubicBezTo>
                    <a:cubicBezTo>
                      <a:pt x="221" y="582"/>
                      <a:pt x="221" y="582"/>
                      <a:pt x="221" y="582"/>
                    </a:cubicBezTo>
                    <a:cubicBezTo>
                      <a:pt x="237" y="399"/>
                      <a:pt x="237" y="399"/>
                      <a:pt x="237" y="399"/>
                    </a:cubicBezTo>
                    <a:cubicBezTo>
                      <a:pt x="48" y="255"/>
                      <a:pt x="48" y="255"/>
                      <a:pt x="48" y="255"/>
                    </a:cubicBezTo>
                    <a:cubicBezTo>
                      <a:pt x="0" y="88"/>
                      <a:pt x="0" y="88"/>
                      <a:pt x="0" y="8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23"/>
              <p:cNvSpPr/>
              <p:nvPr/>
            </p:nvSpPr>
            <p:spPr>
              <a:xfrm>
                <a:off x="7370341" y="2319091"/>
                <a:ext cx="184502" cy="54466"/>
              </a:xfrm>
              <a:custGeom>
                <a:avLst/>
                <a:gdLst/>
                <a:ahLst/>
                <a:cxnLst/>
                <a:rect l="l" t="t" r="r" b="b"/>
                <a:pathLst>
                  <a:path w="271" h="80" extrusionOk="0">
                    <a:moveTo>
                      <a:pt x="0" y="0"/>
                    </a:moveTo>
                    <a:lnTo>
                      <a:pt x="5" y="68"/>
                    </a:lnTo>
                    <a:lnTo>
                      <a:pt x="271" y="80"/>
                    </a:lnTo>
                    <a:lnTo>
                      <a:pt x="0" y="0"/>
                    </a:lnTo>
                    <a:close/>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3"/>
              <p:cNvSpPr/>
              <p:nvPr/>
            </p:nvSpPr>
            <p:spPr>
              <a:xfrm>
                <a:off x="6615312" y="2037232"/>
                <a:ext cx="395556" cy="444575"/>
              </a:xfrm>
              <a:custGeom>
                <a:avLst/>
                <a:gdLst/>
                <a:ahLst/>
                <a:cxnLst/>
                <a:rect l="l" t="t" r="r" b="b"/>
                <a:pathLst>
                  <a:path w="443" h="498" extrusionOk="0">
                    <a:moveTo>
                      <a:pt x="0" y="106"/>
                    </a:moveTo>
                    <a:cubicBezTo>
                      <a:pt x="0" y="106"/>
                      <a:pt x="208" y="496"/>
                      <a:pt x="287" y="497"/>
                    </a:cubicBezTo>
                    <a:cubicBezTo>
                      <a:pt x="365" y="498"/>
                      <a:pt x="443" y="264"/>
                      <a:pt x="443" y="264"/>
                    </a:cubicBezTo>
                    <a:cubicBezTo>
                      <a:pt x="366" y="0"/>
                      <a:pt x="366" y="0"/>
                      <a:pt x="366" y="0"/>
                    </a:cubicBezTo>
                    <a:cubicBezTo>
                      <a:pt x="366" y="0"/>
                      <a:pt x="282" y="287"/>
                      <a:pt x="273" y="291"/>
                    </a:cubicBezTo>
                    <a:cubicBezTo>
                      <a:pt x="47" y="16"/>
                      <a:pt x="47" y="16"/>
                      <a:pt x="47" y="16"/>
                    </a:cubicBezTo>
                    <a:cubicBezTo>
                      <a:pt x="0" y="106"/>
                      <a:pt x="0" y="106"/>
                      <a:pt x="0" y="10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23"/>
              <p:cNvSpPr/>
              <p:nvPr/>
            </p:nvSpPr>
            <p:spPr>
              <a:xfrm>
                <a:off x="6534295" y="2008637"/>
                <a:ext cx="111654" cy="141611"/>
              </a:xfrm>
              <a:custGeom>
                <a:avLst/>
                <a:gdLst/>
                <a:ahLst/>
                <a:cxnLst/>
                <a:rect l="l" t="t" r="r" b="b"/>
                <a:pathLst>
                  <a:path w="125" h="159" extrusionOk="0">
                    <a:moveTo>
                      <a:pt x="110" y="141"/>
                    </a:moveTo>
                    <a:cubicBezTo>
                      <a:pt x="110" y="141"/>
                      <a:pt x="58" y="159"/>
                      <a:pt x="35" y="152"/>
                    </a:cubicBezTo>
                    <a:cubicBezTo>
                      <a:pt x="13" y="144"/>
                      <a:pt x="0" y="127"/>
                      <a:pt x="0" y="127"/>
                    </a:cubicBezTo>
                    <a:cubicBezTo>
                      <a:pt x="45" y="9"/>
                      <a:pt x="45" y="9"/>
                      <a:pt x="45" y="9"/>
                    </a:cubicBezTo>
                    <a:cubicBezTo>
                      <a:pt x="45" y="9"/>
                      <a:pt x="76" y="0"/>
                      <a:pt x="78" y="2"/>
                    </a:cubicBezTo>
                    <a:cubicBezTo>
                      <a:pt x="79" y="4"/>
                      <a:pt x="125" y="84"/>
                      <a:pt x="125" y="84"/>
                    </a:cubicBezTo>
                    <a:cubicBezTo>
                      <a:pt x="110" y="141"/>
                      <a:pt x="110" y="141"/>
                      <a:pt x="110" y="141"/>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23"/>
              <p:cNvSpPr/>
              <p:nvPr/>
            </p:nvSpPr>
            <p:spPr>
              <a:xfrm>
                <a:off x="6565612" y="2143440"/>
                <a:ext cx="33360" cy="2723"/>
              </a:xfrm>
              <a:custGeom>
                <a:avLst/>
                <a:gdLst/>
                <a:ahLst/>
                <a:cxnLst/>
                <a:rect l="l" t="t" r="r" b="b"/>
                <a:pathLst>
                  <a:path w="37" h="3" extrusionOk="0">
                    <a:moveTo>
                      <a:pt x="37" y="0"/>
                    </a:moveTo>
                    <a:cubicBezTo>
                      <a:pt x="29" y="2"/>
                      <a:pt x="21" y="3"/>
                      <a:pt x="13" y="3"/>
                    </a:cubicBezTo>
                    <a:cubicBezTo>
                      <a:pt x="8" y="3"/>
                      <a:pt x="4" y="2"/>
                      <a:pt x="0" y="1"/>
                    </a:cubicBezTo>
                    <a:cubicBezTo>
                      <a:pt x="4" y="2"/>
                      <a:pt x="8" y="3"/>
                      <a:pt x="13" y="3"/>
                    </a:cubicBezTo>
                    <a:cubicBezTo>
                      <a:pt x="21" y="3"/>
                      <a:pt x="29" y="2"/>
                      <a:pt x="37" y="0"/>
                    </a:cubicBezTo>
                    <a:moveTo>
                      <a:pt x="37" y="0"/>
                    </a:moveTo>
                    <a:cubicBezTo>
                      <a:pt x="37" y="0"/>
                      <a:pt x="37" y="0"/>
                      <a:pt x="37" y="0"/>
                    </a:cubicBezTo>
                    <a:cubicBezTo>
                      <a:pt x="37" y="0"/>
                      <a:pt x="37" y="0"/>
                      <a:pt x="37" y="0"/>
                    </a:cubicBezTo>
                  </a:path>
                </a:pathLst>
              </a:custGeom>
              <a:solidFill>
                <a:srgbClr val="FFD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23"/>
              <p:cNvSpPr/>
              <p:nvPr/>
            </p:nvSpPr>
            <p:spPr>
              <a:xfrm>
                <a:off x="6539060" y="2073996"/>
                <a:ext cx="99400" cy="72167"/>
              </a:xfrm>
              <a:custGeom>
                <a:avLst/>
                <a:gdLst/>
                <a:ahLst/>
                <a:cxnLst/>
                <a:rect l="l" t="t" r="r" b="b"/>
                <a:pathLst>
                  <a:path w="112" h="81" extrusionOk="0">
                    <a:moveTo>
                      <a:pt x="71" y="1"/>
                    </a:moveTo>
                    <a:cubicBezTo>
                      <a:pt x="72" y="2"/>
                      <a:pt x="72" y="2"/>
                      <a:pt x="72" y="2"/>
                    </a:cubicBezTo>
                    <a:cubicBezTo>
                      <a:pt x="74" y="4"/>
                      <a:pt x="75" y="6"/>
                      <a:pt x="77" y="7"/>
                    </a:cubicBezTo>
                    <a:cubicBezTo>
                      <a:pt x="75" y="5"/>
                      <a:pt x="73" y="3"/>
                      <a:pt x="71" y="1"/>
                    </a:cubicBezTo>
                    <a:moveTo>
                      <a:pt x="68" y="0"/>
                    </a:moveTo>
                    <a:cubicBezTo>
                      <a:pt x="68" y="0"/>
                      <a:pt x="68" y="0"/>
                      <a:pt x="68" y="1"/>
                    </a:cubicBezTo>
                    <a:cubicBezTo>
                      <a:pt x="66" y="19"/>
                      <a:pt x="66" y="19"/>
                      <a:pt x="66" y="19"/>
                    </a:cubicBezTo>
                    <a:cubicBezTo>
                      <a:pt x="66" y="20"/>
                      <a:pt x="66" y="21"/>
                      <a:pt x="65" y="23"/>
                    </a:cubicBezTo>
                    <a:cubicBezTo>
                      <a:pt x="65" y="23"/>
                      <a:pt x="65" y="23"/>
                      <a:pt x="65" y="23"/>
                    </a:cubicBezTo>
                    <a:cubicBezTo>
                      <a:pt x="62" y="52"/>
                      <a:pt x="62" y="52"/>
                      <a:pt x="62" y="52"/>
                    </a:cubicBezTo>
                    <a:cubicBezTo>
                      <a:pt x="61" y="60"/>
                      <a:pt x="54" y="66"/>
                      <a:pt x="47" y="66"/>
                    </a:cubicBezTo>
                    <a:cubicBezTo>
                      <a:pt x="46" y="66"/>
                      <a:pt x="46" y="66"/>
                      <a:pt x="45" y="66"/>
                    </a:cubicBezTo>
                    <a:cubicBezTo>
                      <a:pt x="38" y="65"/>
                      <a:pt x="38" y="65"/>
                      <a:pt x="38" y="65"/>
                    </a:cubicBezTo>
                    <a:cubicBezTo>
                      <a:pt x="24" y="63"/>
                      <a:pt x="24" y="63"/>
                      <a:pt x="24" y="63"/>
                    </a:cubicBezTo>
                    <a:cubicBezTo>
                      <a:pt x="21" y="63"/>
                      <a:pt x="18" y="62"/>
                      <a:pt x="16" y="60"/>
                    </a:cubicBezTo>
                    <a:cubicBezTo>
                      <a:pt x="15" y="60"/>
                      <a:pt x="15" y="60"/>
                      <a:pt x="14" y="60"/>
                    </a:cubicBezTo>
                    <a:cubicBezTo>
                      <a:pt x="9" y="60"/>
                      <a:pt x="5" y="60"/>
                      <a:pt x="0" y="59"/>
                    </a:cubicBezTo>
                    <a:cubicBezTo>
                      <a:pt x="6" y="65"/>
                      <a:pt x="16" y="74"/>
                      <a:pt x="30" y="79"/>
                    </a:cubicBezTo>
                    <a:cubicBezTo>
                      <a:pt x="30" y="79"/>
                      <a:pt x="30" y="79"/>
                      <a:pt x="30" y="79"/>
                    </a:cubicBezTo>
                    <a:cubicBezTo>
                      <a:pt x="34" y="80"/>
                      <a:pt x="38" y="81"/>
                      <a:pt x="43" y="81"/>
                    </a:cubicBezTo>
                    <a:cubicBezTo>
                      <a:pt x="51" y="81"/>
                      <a:pt x="59" y="80"/>
                      <a:pt x="67" y="78"/>
                    </a:cubicBezTo>
                    <a:cubicBezTo>
                      <a:pt x="67" y="78"/>
                      <a:pt x="67" y="78"/>
                      <a:pt x="67" y="78"/>
                    </a:cubicBezTo>
                    <a:cubicBezTo>
                      <a:pt x="67" y="78"/>
                      <a:pt x="67" y="78"/>
                      <a:pt x="67" y="78"/>
                    </a:cubicBezTo>
                    <a:cubicBezTo>
                      <a:pt x="76" y="76"/>
                      <a:pt x="84" y="74"/>
                      <a:pt x="91" y="72"/>
                    </a:cubicBezTo>
                    <a:cubicBezTo>
                      <a:pt x="112" y="49"/>
                      <a:pt x="109" y="22"/>
                      <a:pt x="109" y="22"/>
                    </a:cubicBezTo>
                    <a:cubicBezTo>
                      <a:pt x="109" y="22"/>
                      <a:pt x="109" y="22"/>
                      <a:pt x="109" y="22"/>
                    </a:cubicBezTo>
                    <a:cubicBezTo>
                      <a:pt x="99" y="20"/>
                      <a:pt x="92" y="17"/>
                      <a:pt x="86" y="13"/>
                    </a:cubicBezTo>
                    <a:cubicBezTo>
                      <a:pt x="86" y="13"/>
                      <a:pt x="86" y="13"/>
                      <a:pt x="86" y="13"/>
                    </a:cubicBezTo>
                    <a:cubicBezTo>
                      <a:pt x="80" y="11"/>
                      <a:pt x="75" y="8"/>
                      <a:pt x="71" y="4"/>
                    </a:cubicBezTo>
                    <a:cubicBezTo>
                      <a:pt x="70" y="2"/>
                      <a:pt x="69" y="1"/>
                      <a:pt x="6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23"/>
              <p:cNvSpPr/>
              <p:nvPr/>
            </p:nvSpPr>
            <p:spPr>
              <a:xfrm>
                <a:off x="6586037" y="1939875"/>
                <a:ext cx="5447" cy="49019"/>
              </a:xfrm>
              <a:custGeom>
                <a:avLst/>
                <a:gdLst/>
                <a:ahLst/>
                <a:cxnLst/>
                <a:rect l="l" t="t" r="r" b="b"/>
                <a:pathLst>
                  <a:path w="8" h="72" extrusionOk="0">
                    <a:moveTo>
                      <a:pt x="8" y="0"/>
                    </a:moveTo>
                    <a:lnTo>
                      <a:pt x="0" y="72"/>
                    </a:lnTo>
                    <a:lnTo>
                      <a:pt x="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4" name="Google Shape;564;p23"/>
              <p:cNvCxnSpPr/>
              <p:nvPr/>
            </p:nvCxnSpPr>
            <p:spPr>
              <a:xfrm flipH="1">
                <a:off x="6586084" y="1939875"/>
                <a:ext cx="5400" cy="48900"/>
              </a:xfrm>
              <a:prstGeom prst="straightConnector1">
                <a:avLst/>
              </a:prstGeom>
              <a:noFill/>
              <a:ln>
                <a:noFill/>
              </a:ln>
            </p:spPr>
          </p:cxnSp>
          <p:sp>
            <p:nvSpPr>
              <p:cNvPr id="565" name="Google Shape;565;p23"/>
              <p:cNvSpPr/>
              <p:nvPr/>
            </p:nvSpPr>
            <p:spPr>
              <a:xfrm>
                <a:off x="6576506" y="1939194"/>
                <a:ext cx="24510" cy="51742"/>
              </a:xfrm>
              <a:custGeom>
                <a:avLst/>
                <a:gdLst/>
                <a:ahLst/>
                <a:cxnLst/>
                <a:rect l="l" t="t" r="r" b="b"/>
                <a:pathLst>
                  <a:path w="36" h="76" extrusionOk="0">
                    <a:moveTo>
                      <a:pt x="27" y="76"/>
                    </a:moveTo>
                    <a:lnTo>
                      <a:pt x="0" y="72"/>
                    </a:lnTo>
                    <a:lnTo>
                      <a:pt x="9" y="0"/>
                    </a:lnTo>
                    <a:lnTo>
                      <a:pt x="36" y="3"/>
                    </a:lnTo>
                    <a:lnTo>
                      <a:pt x="27" y="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23"/>
              <p:cNvSpPr/>
              <p:nvPr/>
            </p:nvSpPr>
            <p:spPr>
              <a:xfrm>
                <a:off x="6547911" y="1973235"/>
                <a:ext cx="61274" cy="160673"/>
              </a:xfrm>
              <a:custGeom>
                <a:avLst/>
                <a:gdLst/>
                <a:ahLst/>
                <a:cxnLst/>
                <a:rect l="l" t="t" r="r" b="b"/>
                <a:pathLst>
                  <a:path w="69" h="180" extrusionOk="0">
                    <a:moveTo>
                      <a:pt x="56" y="3"/>
                    </a:moveTo>
                    <a:cubicBezTo>
                      <a:pt x="49" y="2"/>
                      <a:pt x="49" y="2"/>
                      <a:pt x="49" y="2"/>
                    </a:cubicBezTo>
                    <a:cubicBezTo>
                      <a:pt x="48" y="2"/>
                      <a:pt x="48" y="2"/>
                      <a:pt x="48" y="2"/>
                    </a:cubicBezTo>
                    <a:cubicBezTo>
                      <a:pt x="34" y="0"/>
                      <a:pt x="34" y="0"/>
                      <a:pt x="34" y="0"/>
                    </a:cubicBezTo>
                    <a:cubicBezTo>
                      <a:pt x="17" y="14"/>
                      <a:pt x="17" y="14"/>
                      <a:pt x="17" y="14"/>
                    </a:cubicBezTo>
                    <a:cubicBezTo>
                      <a:pt x="1" y="159"/>
                      <a:pt x="1" y="159"/>
                      <a:pt x="1" y="159"/>
                    </a:cubicBezTo>
                    <a:cubicBezTo>
                      <a:pt x="0" y="168"/>
                      <a:pt x="5" y="175"/>
                      <a:pt x="14" y="176"/>
                    </a:cubicBezTo>
                    <a:cubicBezTo>
                      <a:pt x="28" y="178"/>
                      <a:pt x="28" y="178"/>
                      <a:pt x="28" y="178"/>
                    </a:cubicBezTo>
                    <a:cubicBezTo>
                      <a:pt x="35" y="179"/>
                      <a:pt x="35" y="179"/>
                      <a:pt x="35" y="179"/>
                    </a:cubicBezTo>
                    <a:cubicBezTo>
                      <a:pt x="43" y="180"/>
                      <a:pt x="51" y="173"/>
                      <a:pt x="52" y="165"/>
                    </a:cubicBezTo>
                    <a:cubicBezTo>
                      <a:pt x="69" y="20"/>
                      <a:pt x="69" y="20"/>
                      <a:pt x="69" y="20"/>
                    </a:cubicBezTo>
                    <a:cubicBezTo>
                      <a:pt x="56" y="3"/>
                      <a:pt x="56" y="3"/>
                      <a:pt x="56" y="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23"/>
              <p:cNvSpPr/>
              <p:nvPr/>
            </p:nvSpPr>
            <p:spPr>
              <a:xfrm>
                <a:off x="6521359" y="1732225"/>
                <a:ext cx="161354" cy="202203"/>
              </a:xfrm>
              <a:custGeom>
                <a:avLst/>
                <a:gdLst/>
                <a:ahLst/>
                <a:cxnLst/>
                <a:rect l="l" t="t" r="r" b="b"/>
                <a:pathLst>
                  <a:path w="181" h="227" extrusionOk="0">
                    <a:moveTo>
                      <a:pt x="175" y="122"/>
                    </a:moveTo>
                    <a:cubicBezTo>
                      <a:pt x="170" y="182"/>
                      <a:pt x="127" y="227"/>
                      <a:pt x="80" y="222"/>
                    </a:cubicBezTo>
                    <a:cubicBezTo>
                      <a:pt x="33" y="218"/>
                      <a:pt x="0" y="166"/>
                      <a:pt x="6" y="106"/>
                    </a:cubicBezTo>
                    <a:cubicBezTo>
                      <a:pt x="11" y="46"/>
                      <a:pt x="54" y="0"/>
                      <a:pt x="101" y="5"/>
                    </a:cubicBezTo>
                    <a:cubicBezTo>
                      <a:pt x="148" y="9"/>
                      <a:pt x="181" y="62"/>
                      <a:pt x="175" y="1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23"/>
              <p:cNvSpPr/>
              <p:nvPr/>
            </p:nvSpPr>
            <p:spPr>
              <a:xfrm>
                <a:off x="6502296" y="1708396"/>
                <a:ext cx="197438" cy="255987"/>
              </a:xfrm>
              <a:custGeom>
                <a:avLst/>
                <a:gdLst/>
                <a:ahLst/>
                <a:cxnLst/>
                <a:rect l="l" t="t" r="r" b="b"/>
                <a:pathLst>
                  <a:path w="221" h="287" extrusionOk="0">
                    <a:moveTo>
                      <a:pt x="192" y="69"/>
                    </a:moveTo>
                    <a:cubicBezTo>
                      <a:pt x="163" y="13"/>
                      <a:pt x="104" y="0"/>
                      <a:pt x="58" y="41"/>
                    </a:cubicBezTo>
                    <a:cubicBezTo>
                      <a:pt x="13" y="82"/>
                      <a:pt x="0" y="161"/>
                      <a:pt x="29" y="218"/>
                    </a:cubicBezTo>
                    <a:cubicBezTo>
                      <a:pt x="58" y="274"/>
                      <a:pt x="118" y="287"/>
                      <a:pt x="163" y="246"/>
                    </a:cubicBezTo>
                    <a:cubicBezTo>
                      <a:pt x="208" y="205"/>
                      <a:pt x="221" y="126"/>
                      <a:pt x="192" y="69"/>
                    </a:cubicBezTo>
                    <a:close/>
                    <a:moveTo>
                      <a:pt x="153" y="227"/>
                    </a:moveTo>
                    <a:cubicBezTo>
                      <a:pt x="116" y="260"/>
                      <a:pt x="68" y="250"/>
                      <a:pt x="44" y="204"/>
                    </a:cubicBezTo>
                    <a:cubicBezTo>
                      <a:pt x="21" y="158"/>
                      <a:pt x="31" y="93"/>
                      <a:pt x="68" y="60"/>
                    </a:cubicBezTo>
                    <a:cubicBezTo>
                      <a:pt x="105" y="27"/>
                      <a:pt x="154" y="37"/>
                      <a:pt x="177" y="83"/>
                    </a:cubicBezTo>
                    <a:cubicBezTo>
                      <a:pt x="201" y="129"/>
                      <a:pt x="190" y="194"/>
                      <a:pt x="153" y="2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23"/>
              <p:cNvSpPr/>
              <p:nvPr/>
            </p:nvSpPr>
            <p:spPr>
              <a:xfrm>
                <a:off x="6505019" y="2005233"/>
                <a:ext cx="101442" cy="123228"/>
              </a:xfrm>
              <a:custGeom>
                <a:avLst/>
                <a:gdLst/>
                <a:ahLst/>
                <a:cxnLst/>
                <a:rect l="l" t="t" r="r" b="b"/>
                <a:pathLst>
                  <a:path w="114" h="138" extrusionOk="0">
                    <a:moveTo>
                      <a:pt x="113" y="43"/>
                    </a:moveTo>
                    <a:cubicBezTo>
                      <a:pt x="112" y="50"/>
                      <a:pt x="103" y="52"/>
                      <a:pt x="100" y="53"/>
                    </a:cubicBezTo>
                    <a:cubicBezTo>
                      <a:pt x="100" y="53"/>
                      <a:pt x="100" y="53"/>
                      <a:pt x="100" y="53"/>
                    </a:cubicBezTo>
                    <a:cubicBezTo>
                      <a:pt x="99" y="53"/>
                      <a:pt x="100" y="53"/>
                      <a:pt x="99" y="53"/>
                    </a:cubicBezTo>
                    <a:cubicBezTo>
                      <a:pt x="99" y="54"/>
                      <a:pt x="100" y="55"/>
                      <a:pt x="103" y="58"/>
                    </a:cubicBezTo>
                    <a:cubicBezTo>
                      <a:pt x="106" y="61"/>
                      <a:pt x="109" y="65"/>
                      <a:pt x="108" y="73"/>
                    </a:cubicBezTo>
                    <a:cubicBezTo>
                      <a:pt x="108" y="76"/>
                      <a:pt x="106" y="78"/>
                      <a:pt x="104" y="79"/>
                    </a:cubicBezTo>
                    <a:cubicBezTo>
                      <a:pt x="100" y="82"/>
                      <a:pt x="95" y="83"/>
                      <a:pt x="95" y="83"/>
                    </a:cubicBezTo>
                    <a:cubicBezTo>
                      <a:pt x="95" y="83"/>
                      <a:pt x="95" y="83"/>
                      <a:pt x="95" y="83"/>
                    </a:cubicBezTo>
                    <a:cubicBezTo>
                      <a:pt x="96" y="84"/>
                      <a:pt x="106" y="89"/>
                      <a:pt x="103" y="100"/>
                    </a:cubicBezTo>
                    <a:cubicBezTo>
                      <a:pt x="101" y="111"/>
                      <a:pt x="85" y="110"/>
                      <a:pt x="85" y="111"/>
                    </a:cubicBezTo>
                    <a:cubicBezTo>
                      <a:pt x="85" y="111"/>
                      <a:pt x="89" y="113"/>
                      <a:pt x="92" y="116"/>
                    </a:cubicBezTo>
                    <a:cubicBezTo>
                      <a:pt x="93" y="118"/>
                      <a:pt x="94" y="121"/>
                      <a:pt x="92" y="124"/>
                    </a:cubicBezTo>
                    <a:cubicBezTo>
                      <a:pt x="89" y="130"/>
                      <a:pt x="79" y="133"/>
                      <a:pt x="72" y="135"/>
                    </a:cubicBezTo>
                    <a:cubicBezTo>
                      <a:pt x="71" y="135"/>
                      <a:pt x="70" y="135"/>
                      <a:pt x="69" y="136"/>
                    </a:cubicBezTo>
                    <a:cubicBezTo>
                      <a:pt x="68" y="136"/>
                      <a:pt x="68" y="136"/>
                      <a:pt x="68" y="136"/>
                    </a:cubicBezTo>
                    <a:cubicBezTo>
                      <a:pt x="67" y="136"/>
                      <a:pt x="67" y="136"/>
                      <a:pt x="67" y="136"/>
                    </a:cubicBezTo>
                    <a:cubicBezTo>
                      <a:pt x="50" y="138"/>
                      <a:pt x="26" y="137"/>
                      <a:pt x="15" y="127"/>
                    </a:cubicBezTo>
                    <a:cubicBezTo>
                      <a:pt x="11" y="123"/>
                      <a:pt x="11" y="111"/>
                      <a:pt x="14" y="104"/>
                    </a:cubicBezTo>
                    <a:cubicBezTo>
                      <a:pt x="0" y="94"/>
                      <a:pt x="3" y="71"/>
                      <a:pt x="12" y="67"/>
                    </a:cubicBezTo>
                    <a:cubicBezTo>
                      <a:pt x="0" y="47"/>
                      <a:pt x="7" y="37"/>
                      <a:pt x="17" y="33"/>
                    </a:cubicBezTo>
                    <a:cubicBezTo>
                      <a:pt x="14" y="14"/>
                      <a:pt x="26" y="2"/>
                      <a:pt x="33" y="0"/>
                    </a:cubicBezTo>
                    <a:cubicBezTo>
                      <a:pt x="41" y="0"/>
                      <a:pt x="54" y="3"/>
                      <a:pt x="73" y="10"/>
                    </a:cubicBezTo>
                    <a:cubicBezTo>
                      <a:pt x="73" y="10"/>
                      <a:pt x="73" y="10"/>
                      <a:pt x="73" y="10"/>
                    </a:cubicBezTo>
                    <a:cubicBezTo>
                      <a:pt x="73" y="10"/>
                      <a:pt x="73" y="11"/>
                      <a:pt x="74" y="11"/>
                    </a:cubicBezTo>
                    <a:cubicBezTo>
                      <a:pt x="76" y="12"/>
                      <a:pt x="86" y="15"/>
                      <a:pt x="88" y="17"/>
                    </a:cubicBezTo>
                    <a:cubicBezTo>
                      <a:pt x="105" y="24"/>
                      <a:pt x="114" y="36"/>
                      <a:pt x="113" y="43"/>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3"/>
              <p:cNvSpPr/>
              <p:nvPr/>
            </p:nvSpPr>
            <p:spPr>
              <a:xfrm>
                <a:off x="6539741" y="1976639"/>
                <a:ext cx="118462" cy="117101"/>
              </a:xfrm>
              <a:custGeom>
                <a:avLst/>
                <a:gdLst/>
                <a:ahLst/>
                <a:cxnLst/>
                <a:rect l="l" t="t" r="r" b="b"/>
                <a:pathLst>
                  <a:path w="133" h="131" extrusionOk="0">
                    <a:moveTo>
                      <a:pt x="133" y="86"/>
                    </a:moveTo>
                    <a:cubicBezTo>
                      <a:pt x="133" y="86"/>
                      <a:pt x="116" y="34"/>
                      <a:pt x="82" y="7"/>
                    </a:cubicBezTo>
                    <a:cubicBezTo>
                      <a:pt x="65" y="0"/>
                      <a:pt x="0" y="52"/>
                      <a:pt x="0" y="52"/>
                    </a:cubicBezTo>
                    <a:cubicBezTo>
                      <a:pt x="5" y="77"/>
                      <a:pt x="38" y="80"/>
                      <a:pt x="61" y="61"/>
                    </a:cubicBezTo>
                    <a:cubicBezTo>
                      <a:pt x="61" y="61"/>
                      <a:pt x="44" y="116"/>
                      <a:pt x="108" y="131"/>
                    </a:cubicBezTo>
                    <a:cubicBezTo>
                      <a:pt x="133" y="86"/>
                      <a:pt x="133" y="86"/>
                      <a:pt x="133" y="8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23"/>
              <p:cNvSpPr/>
              <p:nvPr/>
            </p:nvSpPr>
            <p:spPr>
              <a:xfrm>
                <a:off x="6539741" y="2022935"/>
                <a:ext cx="60593" cy="51061"/>
              </a:xfrm>
              <a:custGeom>
                <a:avLst/>
                <a:gdLst/>
                <a:ahLst/>
                <a:cxnLst/>
                <a:rect l="l" t="t" r="r" b="b"/>
                <a:pathLst>
                  <a:path w="68" h="57" extrusionOk="0">
                    <a:moveTo>
                      <a:pt x="0" y="0"/>
                    </a:moveTo>
                    <a:cubicBezTo>
                      <a:pt x="0" y="6"/>
                      <a:pt x="3" y="12"/>
                      <a:pt x="8" y="16"/>
                    </a:cubicBezTo>
                    <a:cubicBezTo>
                      <a:pt x="13" y="20"/>
                      <a:pt x="19" y="22"/>
                      <a:pt x="26" y="23"/>
                    </a:cubicBezTo>
                    <a:cubicBezTo>
                      <a:pt x="26" y="23"/>
                      <a:pt x="27" y="23"/>
                      <a:pt x="28" y="23"/>
                    </a:cubicBezTo>
                    <a:cubicBezTo>
                      <a:pt x="33" y="23"/>
                      <a:pt x="39" y="22"/>
                      <a:pt x="44" y="20"/>
                    </a:cubicBezTo>
                    <a:cubicBezTo>
                      <a:pt x="49" y="19"/>
                      <a:pt x="53" y="17"/>
                      <a:pt x="57" y="15"/>
                    </a:cubicBezTo>
                    <a:cubicBezTo>
                      <a:pt x="56" y="19"/>
                      <a:pt x="56" y="24"/>
                      <a:pt x="57" y="28"/>
                    </a:cubicBezTo>
                    <a:cubicBezTo>
                      <a:pt x="57" y="29"/>
                      <a:pt x="57" y="31"/>
                      <a:pt x="57" y="32"/>
                    </a:cubicBezTo>
                    <a:cubicBezTo>
                      <a:pt x="57" y="32"/>
                      <a:pt x="57" y="32"/>
                      <a:pt x="57" y="32"/>
                    </a:cubicBezTo>
                    <a:cubicBezTo>
                      <a:pt x="57" y="32"/>
                      <a:pt x="57" y="32"/>
                      <a:pt x="57" y="32"/>
                    </a:cubicBezTo>
                    <a:cubicBezTo>
                      <a:pt x="57" y="34"/>
                      <a:pt x="57" y="36"/>
                      <a:pt x="58" y="38"/>
                    </a:cubicBezTo>
                    <a:cubicBezTo>
                      <a:pt x="58" y="38"/>
                      <a:pt x="58" y="38"/>
                      <a:pt x="58" y="38"/>
                    </a:cubicBezTo>
                    <a:cubicBezTo>
                      <a:pt x="58" y="38"/>
                      <a:pt x="58" y="38"/>
                      <a:pt x="58" y="38"/>
                    </a:cubicBezTo>
                    <a:cubicBezTo>
                      <a:pt x="59" y="41"/>
                      <a:pt x="59" y="43"/>
                      <a:pt x="60" y="46"/>
                    </a:cubicBezTo>
                    <a:cubicBezTo>
                      <a:pt x="62" y="50"/>
                      <a:pt x="64" y="54"/>
                      <a:pt x="67" y="57"/>
                    </a:cubicBezTo>
                    <a:cubicBezTo>
                      <a:pt x="68" y="57"/>
                      <a:pt x="68" y="56"/>
                      <a:pt x="68" y="55"/>
                    </a:cubicBezTo>
                    <a:cubicBezTo>
                      <a:pt x="53" y="34"/>
                      <a:pt x="61" y="9"/>
                      <a:pt x="61" y="9"/>
                    </a:cubicBezTo>
                    <a:cubicBezTo>
                      <a:pt x="51" y="17"/>
                      <a:pt x="40" y="22"/>
                      <a:pt x="29" y="22"/>
                    </a:cubicBezTo>
                    <a:cubicBezTo>
                      <a:pt x="15" y="22"/>
                      <a:pt x="3" y="14"/>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23"/>
              <p:cNvSpPr/>
              <p:nvPr/>
            </p:nvSpPr>
            <p:spPr>
              <a:xfrm>
                <a:off x="6533614" y="2097825"/>
                <a:ext cx="53785" cy="10893"/>
              </a:xfrm>
              <a:custGeom>
                <a:avLst/>
                <a:gdLst/>
                <a:ahLst/>
                <a:cxnLst/>
                <a:rect l="l" t="t" r="r" b="b"/>
                <a:pathLst>
                  <a:path w="60" h="12" extrusionOk="0">
                    <a:moveTo>
                      <a:pt x="0" y="0"/>
                    </a:moveTo>
                    <a:cubicBezTo>
                      <a:pt x="60" y="12"/>
                      <a:pt x="60" y="12"/>
                      <a:pt x="60" y="12"/>
                    </a:cubicBezTo>
                    <a:cubicBezTo>
                      <a:pt x="57" y="9"/>
                      <a:pt x="53" y="7"/>
                      <a:pt x="53" y="7"/>
                    </a:cubicBezTo>
                    <a:cubicBezTo>
                      <a:pt x="53" y="7"/>
                      <a:pt x="53" y="7"/>
                      <a:pt x="53" y="7"/>
                    </a:cubicBezTo>
                    <a:cubicBezTo>
                      <a:pt x="53" y="7"/>
                      <a:pt x="53" y="7"/>
                      <a:pt x="53" y="7"/>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23"/>
              <p:cNvSpPr/>
              <p:nvPr/>
            </p:nvSpPr>
            <p:spPr>
              <a:xfrm>
                <a:off x="6534295" y="2068549"/>
                <a:ext cx="63316" cy="10893"/>
              </a:xfrm>
              <a:custGeom>
                <a:avLst/>
                <a:gdLst/>
                <a:ahLst/>
                <a:cxnLst/>
                <a:rect l="l" t="t" r="r" b="b"/>
                <a:pathLst>
                  <a:path w="71" h="12" extrusionOk="0">
                    <a:moveTo>
                      <a:pt x="0" y="0"/>
                    </a:moveTo>
                    <a:cubicBezTo>
                      <a:pt x="62" y="12"/>
                      <a:pt x="62" y="12"/>
                      <a:pt x="62" y="12"/>
                    </a:cubicBezTo>
                    <a:cubicBezTo>
                      <a:pt x="62" y="12"/>
                      <a:pt x="67" y="11"/>
                      <a:pt x="71" y="8"/>
                    </a:cubicBezTo>
                    <a:cubicBezTo>
                      <a:pt x="71" y="8"/>
                      <a:pt x="71" y="8"/>
                      <a:pt x="71" y="8"/>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3"/>
              <p:cNvSpPr/>
              <p:nvPr/>
            </p:nvSpPr>
            <p:spPr>
              <a:xfrm>
                <a:off x="6539741" y="2042678"/>
                <a:ext cx="51742" cy="14297"/>
              </a:xfrm>
              <a:custGeom>
                <a:avLst/>
                <a:gdLst/>
                <a:ahLst/>
                <a:cxnLst/>
                <a:rect l="l" t="t" r="r" b="b"/>
                <a:pathLst>
                  <a:path w="58" h="16" extrusionOk="0">
                    <a:moveTo>
                      <a:pt x="0" y="0"/>
                    </a:moveTo>
                    <a:cubicBezTo>
                      <a:pt x="58" y="16"/>
                      <a:pt x="58" y="16"/>
                      <a:pt x="58" y="16"/>
                    </a:cubicBezTo>
                    <a:cubicBezTo>
                      <a:pt x="58" y="16"/>
                      <a:pt x="58" y="16"/>
                      <a:pt x="58" y="16"/>
                    </a:cubicBezTo>
                    <a:cubicBezTo>
                      <a:pt x="58" y="15"/>
                      <a:pt x="57" y="11"/>
                      <a:pt x="57" y="10"/>
                    </a:cubicBezTo>
                    <a:cubicBezTo>
                      <a:pt x="57" y="10"/>
                      <a:pt x="57" y="10"/>
                      <a:pt x="57" y="10"/>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3"/>
              <p:cNvSpPr/>
              <p:nvPr/>
            </p:nvSpPr>
            <p:spPr>
              <a:xfrm>
                <a:off x="6590803" y="2051529"/>
                <a:ext cx="681" cy="5447"/>
              </a:xfrm>
              <a:custGeom>
                <a:avLst/>
                <a:gdLst/>
                <a:ahLst/>
                <a:cxnLst/>
                <a:rect l="l" t="t" r="r" b="b"/>
                <a:pathLst>
                  <a:path w="1" h="6" extrusionOk="0">
                    <a:moveTo>
                      <a:pt x="1" y="6"/>
                    </a:moveTo>
                    <a:cubicBezTo>
                      <a:pt x="1" y="6"/>
                      <a:pt x="1" y="6"/>
                      <a:pt x="1" y="6"/>
                    </a:cubicBezTo>
                    <a:cubicBezTo>
                      <a:pt x="1" y="6"/>
                      <a:pt x="1" y="6"/>
                      <a:pt x="1" y="6"/>
                    </a:cubicBezTo>
                    <a:cubicBezTo>
                      <a:pt x="1" y="6"/>
                      <a:pt x="1" y="6"/>
                      <a:pt x="1" y="6"/>
                    </a:cubicBezTo>
                    <a:moveTo>
                      <a:pt x="0" y="0"/>
                    </a:moveTo>
                    <a:cubicBezTo>
                      <a:pt x="0" y="0"/>
                      <a:pt x="0" y="0"/>
                      <a:pt x="0" y="0"/>
                    </a:cubicBezTo>
                    <a:cubicBezTo>
                      <a:pt x="0" y="0"/>
                      <a:pt x="0" y="0"/>
                      <a:pt x="0" y="0"/>
                    </a:cubicBezTo>
                    <a:cubicBezTo>
                      <a:pt x="0" y="0"/>
                      <a:pt x="0" y="0"/>
                      <a:pt x="0" y="0"/>
                    </a:cubicBezTo>
                  </a:path>
                </a:pathLst>
              </a:custGeom>
              <a:solidFill>
                <a:srgbClr val="FF5C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3"/>
              <p:cNvSpPr/>
              <p:nvPr/>
            </p:nvSpPr>
            <p:spPr>
              <a:xfrm>
                <a:off x="6601015" y="2027700"/>
                <a:ext cx="411214" cy="510615"/>
              </a:xfrm>
              <a:custGeom>
                <a:avLst/>
                <a:gdLst/>
                <a:ahLst/>
                <a:cxnLst/>
                <a:rect l="l" t="t" r="r" b="b"/>
                <a:pathLst>
                  <a:path w="461" h="573" extrusionOk="0">
                    <a:moveTo>
                      <a:pt x="461" y="327"/>
                    </a:moveTo>
                    <a:cubicBezTo>
                      <a:pt x="460" y="330"/>
                      <a:pt x="459" y="335"/>
                      <a:pt x="457" y="341"/>
                    </a:cubicBezTo>
                    <a:cubicBezTo>
                      <a:pt x="449" y="366"/>
                      <a:pt x="433" y="417"/>
                      <a:pt x="412" y="464"/>
                    </a:cubicBezTo>
                    <a:cubicBezTo>
                      <a:pt x="403" y="484"/>
                      <a:pt x="393" y="503"/>
                      <a:pt x="382" y="520"/>
                    </a:cubicBezTo>
                    <a:cubicBezTo>
                      <a:pt x="362" y="551"/>
                      <a:pt x="340" y="573"/>
                      <a:pt x="316" y="573"/>
                    </a:cubicBezTo>
                    <a:cubicBezTo>
                      <a:pt x="241" y="571"/>
                      <a:pt x="0" y="276"/>
                      <a:pt x="0" y="276"/>
                    </a:cubicBezTo>
                    <a:cubicBezTo>
                      <a:pt x="16" y="169"/>
                      <a:pt x="98" y="52"/>
                      <a:pt x="98" y="52"/>
                    </a:cubicBezTo>
                    <a:cubicBezTo>
                      <a:pt x="280" y="277"/>
                      <a:pt x="280" y="277"/>
                      <a:pt x="280" y="277"/>
                    </a:cubicBezTo>
                    <a:cubicBezTo>
                      <a:pt x="280" y="277"/>
                      <a:pt x="349" y="24"/>
                      <a:pt x="382" y="11"/>
                    </a:cubicBezTo>
                    <a:cubicBezTo>
                      <a:pt x="383" y="10"/>
                      <a:pt x="383" y="10"/>
                      <a:pt x="384" y="10"/>
                    </a:cubicBezTo>
                    <a:cubicBezTo>
                      <a:pt x="417" y="0"/>
                      <a:pt x="452" y="59"/>
                      <a:pt x="452" y="59"/>
                    </a:cubicBezTo>
                    <a:cubicBezTo>
                      <a:pt x="456" y="181"/>
                      <a:pt x="456" y="181"/>
                      <a:pt x="456" y="181"/>
                    </a:cubicBezTo>
                    <a:cubicBezTo>
                      <a:pt x="459" y="261"/>
                      <a:pt x="459" y="261"/>
                      <a:pt x="459" y="261"/>
                    </a:cubicBezTo>
                    <a:cubicBezTo>
                      <a:pt x="461" y="327"/>
                      <a:pt x="461" y="327"/>
                      <a:pt x="461" y="327"/>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3"/>
              <p:cNvSpPr/>
              <p:nvPr/>
            </p:nvSpPr>
            <p:spPr>
              <a:xfrm>
                <a:off x="6904660" y="2201309"/>
                <a:ext cx="66040" cy="290029"/>
              </a:xfrm>
              <a:custGeom>
                <a:avLst/>
                <a:gdLst/>
                <a:ahLst/>
                <a:cxnLst/>
                <a:rect l="l" t="t" r="r" b="b"/>
                <a:pathLst>
                  <a:path w="74" h="325" extrusionOk="0">
                    <a:moveTo>
                      <a:pt x="42" y="0"/>
                    </a:moveTo>
                    <a:cubicBezTo>
                      <a:pt x="42" y="0"/>
                      <a:pt x="42" y="0"/>
                      <a:pt x="42" y="0"/>
                    </a:cubicBezTo>
                    <a:cubicBezTo>
                      <a:pt x="42" y="0"/>
                      <a:pt x="0" y="66"/>
                      <a:pt x="7" y="89"/>
                    </a:cubicBezTo>
                    <a:cubicBezTo>
                      <a:pt x="14" y="111"/>
                      <a:pt x="42" y="150"/>
                      <a:pt x="42" y="150"/>
                    </a:cubicBezTo>
                    <a:cubicBezTo>
                      <a:pt x="42" y="325"/>
                      <a:pt x="42" y="325"/>
                      <a:pt x="42" y="325"/>
                    </a:cubicBezTo>
                    <a:cubicBezTo>
                      <a:pt x="53" y="308"/>
                      <a:pt x="63" y="289"/>
                      <a:pt x="72" y="269"/>
                    </a:cubicBezTo>
                    <a:cubicBezTo>
                      <a:pt x="72" y="269"/>
                      <a:pt x="72" y="269"/>
                      <a:pt x="72" y="269"/>
                    </a:cubicBezTo>
                    <a:cubicBezTo>
                      <a:pt x="74" y="159"/>
                      <a:pt x="74" y="159"/>
                      <a:pt x="74" y="159"/>
                    </a:cubicBezTo>
                    <a:cubicBezTo>
                      <a:pt x="73" y="146"/>
                      <a:pt x="33" y="112"/>
                      <a:pt x="26" y="81"/>
                    </a:cubicBezTo>
                    <a:cubicBezTo>
                      <a:pt x="23" y="66"/>
                      <a:pt x="32" y="31"/>
                      <a:pt x="42" y="0"/>
                    </a:cubicBezTo>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3"/>
              <p:cNvSpPr/>
              <p:nvPr/>
            </p:nvSpPr>
            <p:spPr>
              <a:xfrm>
                <a:off x="6925085" y="1981405"/>
                <a:ext cx="442532" cy="590271"/>
              </a:xfrm>
              <a:custGeom>
                <a:avLst/>
                <a:gdLst/>
                <a:ahLst/>
                <a:cxnLst/>
                <a:rect l="l" t="t" r="r" b="b"/>
                <a:pathLst>
                  <a:path w="496" h="662" extrusionOk="0">
                    <a:moveTo>
                      <a:pt x="496" y="88"/>
                    </a:moveTo>
                    <a:cubicBezTo>
                      <a:pt x="461" y="323"/>
                      <a:pt x="461" y="323"/>
                      <a:pt x="461" y="323"/>
                    </a:cubicBezTo>
                    <a:cubicBezTo>
                      <a:pt x="461" y="322"/>
                      <a:pt x="461" y="322"/>
                      <a:pt x="461" y="322"/>
                    </a:cubicBezTo>
                    <a:cubicBezTo>
                      <a:pt x="461" y="322"/>
                      <a:pt x="461" y="322"/>
                      <a:pt x="461" y="322"/>
                    </a:cubicBezTo>
                    <a:cubicBezTo>
                      <a:pt x="460" y="321"/>
                      <a:pt x="460" y="321"/>
                      <a:pt x="460" y="321"/>
                    </a:cubicBezTo>
                    <a:cubicBezTo>
                      <a:pt x="440" y="448"/>
                      <a:pt x="440" y="448"/>
                      <a:pt x="440" y="448"/>
                    </a:cubicBezTo>
                    <a:cubicBezTo>
                      <a:pt x="440" y="451"/>
                      <a:pt x="440" y="451"/>
                      <a:pt x="440" y="451"/>
                    </a:cubicBezTo>
                    <a:cubicBezTo>
                      <a:pt x="455" y="595"/>
                      <a:pt x="455" y="595"/>
                      <a:pt x="455" y="595"/>
                    </a:cubicBezTo>
                    <a:cubicBezTo>
                      <a:pt x="455" y="595"/>
                      <a:pt x="214" y="662"/>
                      <a:pt x="47" y="595"/>
                    </a:cubicBezTo>
                    <a:cubicBezTo>
                      <a:pt x="47" y="572"/>
                      <a:pt x="47" y="572"/>
                      <a:pt x="47" y="572"/>
                    </a:cubicBezTo>
                    <a:cubicBezTo>
                      <a:pt x="49" y="516"/>
                      <a:pt x="49" y="516"/>
                      <a:pt x="49" y="516"/>
                    </a:cubicBezTo>
                    <a:cubicBezTo>
                      <a:pt x="51" y="406"/>
                      <a:pt x="51" y="406"/>
                      <a:pt x="51" y="406"/>
                    </a:cubicBezTo>
                    <a:cubicBezTo>
                      <a:pt x="50" y="393"/>
                      <a:pt x="10" y="359"/>
                      <a:pt x="3" y="328"/>
                    </a:cubicBezTo>
                    <a:cubicBezTo>
                      <a:pt x="0" y="313"/>
                      <a:pt x="9" y="278"/>
                      <a:pt x="19" y="247"/>
                    </a:cubicBezTo>
                    <a:cubicBezTo>
                      <a:pt x="28" y="219"/>
                      <a:pt x="37" y="196"/>
                      <a:pt x="37" y="196"/>
                    </a:cubicBezTo>
                    <a:cubicBezTo>
                      <a:pt x="19" y="63"/>
                      <a:pt x="19" y="63"/>
                      <a:pt x="19" y="63"/>
                    </a:cubicBezTo>
                    <a:cubicBezTo>
                      <a:pt x="20" y="62"/>
                      <a:pt x="20" y="62"/>
                      <a:pt x="21" y="62"/>
                    </a:cubicBezTo>
                    <a:cubicBezTo>
                      <a:pt x="38" y="56"/>
                      <a:pt x="178" y="4"/>
                      <a:pt x="247" y="1"/>
                    </a:cubicBezTo>
                    <a:cubicBezTo>
                      <a:pt x="297" y="0"/>
                      <a:pt x="397" y="42"/>
                      <a:pt x="453" y="68"/>
                    </a:cubicBezTo>
                    <a:cubicBezTo>
                      <a:pt x="454" y="68"/>
                      <a:pt x="454" y="68"/>
                      <a:pt x="454" y="68"/>
                    </a:cubicBezTo>
                    <a:cubicBezTo>
                      <a:pt x="454" y="68"/>
                      <a:pt x="454" y="68"/>
                      <a:pt x="454" y="68"/>
                    </a:cubicBezTo>
                    <a:cubicBezTo>
                      <a:pt x="479" y="80"/>
                      <a:pt x="496" y="88"/>
                      <a:pt x="496" y="8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3"/>
              <p:cNvSpPr/>
              <p:nvPr/>
            </p:nvSpPr>
            <p:spPr>
              <a:xfrm>
                <a:off x="6888321" y="2511763"/>
                <a:ext cx="822429" cy="1230922"/>
              </a:xfrm>
              <a:custGeom>
                <a:avLst/>
                <a:gdLst/>
                <a:ahLst/>
                <a:cxnLst/>
                <a:rect l="l" t="t" r="r" b="b"/>
                <a:pathLst>
                  <a:path w="922" h="1380" extrusionOk="0">
                    <a:moveTo>
                      <a:pt x="7" y="256"/>
                    </a:moveTo>
                    <a:cubicBezTo>
                      <a:pt x="7" y="1338"/>
                      <a:pt x="7" y="1338"/>
                      <a:pt x="7" y="1338"/>
                    </a:cubicBezTo>
                    <a:cubicBezTo>
                      <a:pt x="7" y="1338"/>
                      <a:pt x="81" y="1380"/>
                      <a:pt x="214" y="1380"/>
                    </a:cubicBezTo>
                    <a:cubicBezTo>
                      <a:pt x="348" y="1380"/>
                      <a:pt x="428" y="1368"/>
                      <a:pt x="428" y="1368"/>
                    </a:cubicBezTo>
                    <a:cubicBezTo>
                      <a:pt x="324" y="356"/>
                      <a:pt x="324" y="356"/>
                      <a:pt x="324" y="356"/>
                    </a:cubicBezTo>
                    <a:cubicBezTo>
                      <a:pt x="538" y="1366"/>
                      <a:pt x="538" y="1366"/>
                      <a:pt x="538" y="1366"/>
                    </a:cubicBezTo>
                    <a:cubicBezTo>
                      <a:pt x="538" y="1366"/>
                      <a:pt x="653" y="1354"/>
                      <a:pt x="743" y="1332"/>
                    </a:cubicBezTo>
                    <a:cubicBezTo>
                      <a:pt x="834" y="1310"/>
                      <a:pt x="922" y="1248"/>
                      <a:pt x="922" y="1248"/>
                    </a:cubicBezTo>
                    <a:cubicBezTo>
                      <a:pt x="600" y="208"/>
                      <a:pt x="600" y="208"/>
                      <a:pt x="600" y="208"/>
                    </a:cubicBezTo>
                    <a:cubicBezTo>
                      <a:pt x="566" y="75"/>
                      <a:pt x="484" y="3"/>
                      <a:pt x="480" y="0"/>
                    </a:cubicBezTo>
                    <a:cubicBezTo>
                      <a:pt x="480" y="0"/>
                      <a:pt x="480" y="0"/>
                      <a:pt x="480" y="0"/>
                    </a:cubicBezTo>
                    <a:cubicBezTo>
                      <a:pt x="88" y="0"/>
                      <a:pt x="88" y="0"/>
                      <a:pt x="88" y="0"/>
                    </a:cubicBezTo>
                    <a:cubicBezTo>
                      <a:pt x="88" y="0"/>
                      <a:pt x="0" y="143"/>
                      <a:pt x="7" y="25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3"/>
              <p:cNvSpPr/>
              <p:nvPr/>
            </p:nvSpPr>
            <p:spPr>
              <a:xfrm>
                <a:off x="7078269" y="1878601"/>
                <a:ext cx="125271" cy="239648"/>
              </a:xfrm>
              <a:custGeom>
                <a:avLst/>
                <a:gdLst/>
                <a:ahLst/>
                <a:cxnLst/>
                <a:rect l="l" t="t" r="r" b="b"/>
                <a:pathLst>
                  <a:path w="140" h="269" extrusionOk="0">
                    <a:moveTo>
                      <a:pt x="0" y="142"/>
                    </a:moveTo>
                    <a:cubicBezTo>
                      <a:pt x="0" y="159"/>
                      <a:pt x="0" y="233"/>
                      <a:pt x="37" y="269"/>
                    </a:cubicBezTo>
                    <a:cubicBezTo>
                      <a:pt x="110" y="236"/>
                      <a:pt x="139" y="123"/>
                      <a:pt x="139" y="123"/>
                    </a:cubicBezTo>
                    <a:cubicBezTo>
                      <a:pt x="139" y="118"/>
                      <a:pt x="139" y="118"/>
                      <a:pt x="139" y="118"/>
                    </a:cubicBezTo>
                    <a:cubicBezTo>
                      <a:pt x="140" y="29"/>
                      <a:pt x="140" y="29"/>
                      <a:pt x="140" y="29"/>
                    </a:cubicBezTo>
                    <a:cubicBezTo>
                      <a:pt x="139" y="11"/>
                      <a:pt x="15" y="0"/>
                      <a:pt x="15" y="0"/>
                    </a:cubicBezTo>
                    <a:cubicBezTo>
                      <a:pt x="0" y="142"/>
                      <a:pt x="0" y="142"/>
                      <a:pt x="0" y="142"/>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3"/>
              <p:cNvSpPr/>
              <p:nvPr/>
            </p:nvSpPr>
            <p:spPr>
              <a:xfrm>
                <a:off x="7203540" y="1907876"/>
                <a:ext cx="0" cy="22467"/>
              </a:xfrm>
              <a:custGeom>
                <a:avLst/>
                <a:gdLst/>
                <a:ahLst/>
                <a:cxnLst/>
                <a:rect l="l" t="t" r="r" b="b"/>
                <a:pathLst>
                  <a:path w="120000" h="25" extrusionOk="0">
                    <a:moveTo>
                      <a:pt x="0" y="0"/>
                    </a:moveTo>
                    <a:cubicBezTo>
                      <a:pt x="0" y="0"/>
                      <a:pt x="0" y="0"/>
                      <a:pt x="0" y="0"/>
                    </a:cubicBezTo>
                    <a:cubicBezTo>
                      <a:pt x="0" y="25"/>
                      <a:pt x="0" y="25"/>
                      <a:pt x="0" y="25"/>
                    </a:cubicBezTo>
                    <a:cubicBezTo>
                      <a:pt x="0" y="25"/>
                      <a:pt x="0" y="25"/>
                      <a:pt x="0" y="25"/>
                    </a:cubicBezTo>
                    <a:cubicBezTo>
                      <a:pt x="0" y="0"/>
                      <a:pt x="0" y="0"/>
                      <a:pt x="0" y="0"/>
                    </a:cubicBezTo>
                  </a:path>
                </a:pathLst>
              </a:custGeom>
              <a:solidFill>
                <a:srgbClr val="2728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3"/>
              <p:cNvSpPr/>
              <p:nvPr/>
            </p:nvSpPr>
            <p:spPr>
              <a:xfrm>
                <a:off x="7086439" y="1907876"/>
                <a:ext cx="117101" cy="61274"/>
              </a:xfrm>
              <a:custGeom>
                <a:avLst/>
                <a:gdLst/>
                <a:ahLst/>
                <a:cxnLst/>
                <a:rect l="l" t="t" r="r" b="b"/>
                <a:pathLst>
                  <a:path w="131" h="69" extrusionOk="0">
                    <a:moveTo>
                      <a:pt x="131" y="0"/>
                    </a:moveTo>
                    <a:cubicBezTo>
                      <a:pt x="100" y="30"/>
                      <a:pt x="51" y="64"/>
                      <a:pt x="11" y="64"/>
                    </a:cubicBezTo>
                    <a:cubicBezTo>
                      <a:pt x="7" y="64"/>
                      <a:pt x="4" y="63"/>
                      <a:pt x="1" y="63"/>
                    </a:cubicBezTo>
                    <a:cubicBezTo>
                      <a:pt x="0" y="64"/>
                      <a:pt x="0" y="64"/>
                      <a:pt x="0" y="64"/>
                    </a:cubicBezTo>
                    <a:cubicBezTo>
                      <a:pt x="0" y="64"/>
                      <a:pt x="14" y="69"/>
                      <a:pt x="35" y="69"/>
                    </a:cubicBezTo>
                    <a:cubicBezTo>
                      <a:pt x="61" y="69"/>
                      <a:pt x="98" y="61"/>
                      <a:pt x="131" y="25"/>
                    </a:cubicBezTo>
                    <a:cubicBezTo>
                      <a:pt x="131" y="0"/>
                      <a:pt x="131" y="0"/>
                      <a:pt x="131"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3"/>
              <p:cNvSpPr/>
              <p:nvPr/>
            </p:nvSpPr>
            <p:spPr>
              <a:xfrm>
                <a:off x="7004741" y="1678440"/>
                <a:ext cx="240330" cy="294795"/>
              </a:xfrm>
              <a:custGeom>
                <a:avLst/>
                <a:gdLst/>
                <a:ahLst/>
                <a:cxnLst/>
                <a:rect l="l" t="t" r="r" b="b"/>
                <a:pathLst>
                  <a:path w="270" h="330" extrusionOk="0">
                    <a:moveTo>
                      <a:pt x="2" y="168"/>
                    </a:moveTo>
                    <a:cubicBezTo>
                      <a:pt x="1" y="175"/>
                      <a:pt x="1" y="181"/>
                      <a:pt x="0" y="187"/>
                    </a:cubicBezTo>
                    <a:cubicBezTo>
                      <a:pt x="0" y="208"/>
                      <a:pt x="0" y="224"/>
                      <a:pt x="2" y="230"/>
                    </a:cubicBezTo>
                    <a:cubicBezTo>
                      <a:pt x="20" y="271"/>
                      <a:pt x="66" y="316"/>
                      <a:pt x="90" y="319"/>
                    </a:cubicBezTo>
                    <a:cubicBezTo>
                      <a:pt x="142" y="330"/>
                      <a:pt x="215" y="270"/>
                      <a:pt x="244" y="236"/>
                    </a:cubicBezTo>
                    <a:cubicBezTo>
                      <a:pt x="262" y="215"/>
                      <a:pt x="270" y="166"/>
                      <a:pt x="264" y="116"/>
                    </a:cubicBezTo>
                    <a:cubicBezTo>
                      <a:pt x="260" y="85"/>
                      <a:pt x="255" y="81"/>
                      <a:pt x="252" y="69"/>
                    </a:cubicBezTo>
                    <a:cubicBezTo>
                      <a:pt x="252" y="69"/>
                      <a:pt x="243" y="18"/>
                      <a:pt x="142" y="6"/>
                    </a:cubicBezTo>
                    <a:cubicBezTo>
                      <a:pt x="91" y="0"/>
                      <a:pt x="40" y="12"/>
                      <a:pt x="27" y="40"/>
                    </a:cubicBezTo>
                    <a:cubicBezTo>
                      <a:pt x="14" y="68"/>
                      <a:pt x="5" y="124"/>
                      <a:pt x="2" y="168"/>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3"/>
              <p:cNvSpPr/>
              <p:nvPr/>
            </p:nvSpPr>
            <p:spPr>
              <a:xfrm>
                <a:off x="7145670" y="1845241"/>
                <a:ext cx="43572" cy="21786"/>
              </a:xfrm>
              <a:custGeom>
                <a:avLst/>
                <a:gdLst/>
                <a:ahLst/>
                <a:cxnLst/>
                <a:rect l="l" t="t" r="r" b="b"/>
                <a:pathLst>
                  <a:path w="49" h="24" extrusionOk="0">
                    <a:moveTo>
                      <a:pt x="26" y="0"/>
                    </a:moveTo>
                    <a:cubicBezTo>
                      <a:pt x="25" y="0"/>
                      <a:pt x="24" y="0"/>
                      <a:pt x="23" y="0"/>
                    </a:cubicBezTo>
                    <a:cubicBezTo>
                      <a:pt x="10" y="1"/>
                      <a:pt x="0" y="14"/>
                      <a:pt x="0" y="14"/>
                    </a:cubicBezTo>
                    <a:cubicBezTo>
                      <a:pt x="0" y="14"/>
                      <a:pt x="11" y="24"/>
                      <a:pt x="23" y="24"/>
                    </a:cubicBezTo>
                    <a:cubicBezTo>
                      <a:pt x="24" y="24"/>
                      <a:pt x="25" y="24"/>
                      <a:pt x="25" y="24"/>
                    </a:cubicBezTo>
                    <a:cubicBezTo>
                      <a:pt x="39" y="22"/>
                      <a:pt x="49" y="10"/>
                      <a:pt x="49" y="10"/>
                    </a:cubicBezTo>
                    <a:cubicBezTo>
                      <a:pt x="49" y="10"/>
                      <a:pt x="38" y="0"/>
                      <a:pt x="26"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3"/>
              <p:cNvSpPr/>
              <p:nvPr/>
            </p:nvSpPr>
            <p:spPr>
              <a:xfrm>
                <a:off x="7004741" y="1828220"/>
                <a:ext cx="15659" cy="17020"/>
              </a:xfrm>
              <a:custGeom>
                <a:avLst/>
                <a:gdLst/>
                <a:ahLst/>
                <a:cxnLst/>
                <a:rect l="l" t="t" r="r" b="b"/>
                <a:pathLst>
                  <a:path w="18" h="19" extrusionOk="0">
                    <a:moveTo>
                      <a:pt x="2" y="0"/>
                    </a:moveTo>
                    <a:cubicBezTo>
                      <a:pt x="2" y="0"/>
                      <a:pt x="2" y="0"/>
                      <a:pt x="2" y="0"/>
                    </a:cubicBezTo>
                    <a:cubicBezTo>
                      <a:pt x="1" y="7"/>
                      <a:pt x="1" y="13"/>
                      <a:pt x="0" y="19"/>
                    </a:cubicBezTo>
                    <a:cubicBezTo>
                      <a:pt x="1" y="19"/>
                      <a:pt x="2" y="19"/>
                      <a:pt x="3" y="19"/>
                    </a:cubicBezTo>
                    <a:cubicBezTo>
                      <a:pt x="11" y="19"/>
                      <a:pt x="18" y="15"/>
                      <a:pt x="18" y="15"/>
                    </a:cubicBezTo>
                    <a:cubicBezTo>
                      <a:pt x="18" y="15"/>
                      <a:pt x="12" y="4"/>
                      <a:pt x="2" y="0"/>
                    </a:cubicBezTo>
                    <a:cubicBezTo>
                      <a:pt x="2" y="0"/>
                      <a:pt x="2" y="0"/>
                      <a:pt x="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3"/>
              <p:cNvSpPr/>
              <p:nvPr/>
            </p:nvSpPr>
            <p:spPr>
              <a:xfrm>
                <a:off x="7028569" y="1805073"/>
                <a:ext cx="25191" cy="44934"/>
              </a:xfrm>
              <a:custGeom>
                <a:avLst/>
                <a:gdLst/>
                <a:ahLst/>
                <a:cxnLst/>
                <a:rect l="l" t="t" r="r" b="b"/>
                <a:pathLst>
                  <a:path w="28" h="50" extrusionOk="0">
                    <a:moveTo>
                      <a:pt x="0" y="0"/>
                    </a:moveTo>
                    <a:cubicBezTo>
                      <a:pt x="18" y="2"/>
                      <a:pt x="18" y="2"/>
                      <a:pt x="18" y="2"/>
                    </a:cubicBezTo>
                    <a:cubicBezTo>
                      <a:pt x="24" y="3"/>
                      <a:pt x="28" y="14"/>
                      <a:pt x="27" y="27"/>
                    </a:cubicBezTo>
                    <a:cubicBezTo>
                      <a:pt x="25" y="40"/>
                      <a:pt x="19" y="50"/>
                      <a:pt x="13" y="49"/>
                    </a:cubicBezTo>
                    <a:cubicBezTo>
                      <a:pt x="7" y="48"/>
                      <a:pt x="3" y="37"/>
                      <a:pt x="5" y="24"/>
                    </a:cubicBezTo>
                    <a:cubicBezTo>
                      <a:pt x="5" y="19"/>
                      <a:pt x="7" y="14"/>
                      <a:pt x="9" y="10"/>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3"/>
              <p:cNvSpPr/>
              <p:nvPr/>
            </p:nvSpPr>
            <p:spPr>
              <a:xfrm>
                <a:off x="7097332" y="1749245"/>
                <a:ext cx="61274" cy="64678"/>
              </a:xfrm>
              <a:custGeom>
                <a:avLst/>
                <a:gdLst/>
                <a:ahLst/>
                <a:cxnLst/>
                <a:rect l="l" t="t" r="r" b="b"/>
                <a:pathLst>
                  <a:path w="69" h="73" extrusionOk="0">
                    <a:moveTo>
                      <a:pt x="0" y="45"/>
                    </a:moveTo>
                    <a:cubicBezTo>
                      <a:pt x="0" y="45"/>
                      <a:pt x="41" y="31"/>
                      <a:pt x="69" y="73"/>
                    </a:cubicBezTo>
                    <a:cubicBezTo>
                      <a:pt x="69" y="73"/>
                      <a:pt x="42" y="0"/>
                      <a:pt x="0"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3"/>
              <p:cNvSpPr/>
              <p:nvPr/>
            </p:nvSpPr>
            <p:spPr>
              <a:xfrm>
                <a:off x="7010868" y="1752649"/>
                <a:ext cx="49019" cy="48338"/>
              </a:xfrm>
              <a:custGeom>
                <a:avLst/>
                <a:gdLst/>
                <a:ahLst/>
                <a:cxnLst/>
                <a:rect l="l" t="t" r="r" b="b"/>
                <a:pathLst>
                  <a:path w="55" h="54" extrusionOk="0">
                    <a:moveTo>
                      <a:pt x="55" y="38"/>
                    </a:moveTo>
                    <a:cubicBezTo>
                      <a:pt x="55" y="38"/>
                      <a:pt x="23" y="25"/>
                      <a:pt x="0" y="54"/>
                    </a:cubicBezTo>
                    <a:cubicBezTo>
                      <a:pt x="0" y="54"/>
                      <a:pt x="26" y="0"/>
                      <a:pt x="55"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3"/>
              <p:cNvSpPr/>
              <p:nvPr/>
            </p:nvSpPr>
            <p:spPr>
              <a:xfrm>
                <a:off x="7228049" y="1789414"/>
                <a:ext cx="66040" cy="129356"/>
              </a:xfrm>
              <a:custGeom>
                <a:avLst/>
                <a:gdLst/>
                <a:ahLst/>
                <a:cxnLst/>
                <a:rect l="l" t="t" r="r" b="b"/>
                <a:pathLst>
                  <a:path w="74" h="145" extrusionOk="0">
                    <a:moveTo>
                      <a:pt x="4" y="41"/>
                    </a:moveTo>
                    <a:cubicBezTo>
                      <a:pt x="4" y="41"/>
                      <a:pt x="21" y="0"/>
                      <a:pt x="48" y="3"/>
                    </a:cubicBezTo>
                    <a:cubicBezTo>
                      <a:pt x="74" y="6"/>
                      <a:pt x="58" y="145"/>
                      <a:pt x="0" y="85"/>
                    </a:cubicBezTo>
                    <a:lnTo>
                      <a:pt x="4" y="41"/>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3"/>
              <p:cNvSpPr/>
              <p:nvPr/>
            </p:nvSpPr>
            <p:spPr>
              <a:xfrm>
                <a:off x="7234857" y="1819370"/>
                <a:ext cx="33360" cy="27233"/>
              </a:xfrm>
              <a:custGeom>
                <a:avLst/>
                <a:gdLst/>
                <a:ahLst/>
                <a:cxnLst/>
                <a:rect l="l" t="t" r="r" b="b"/>
                <a:pathLst>
                  <a:path w="38" h="30" extrusionOk="0">
                    <a:moveTo>
                      <a:pt x="1" y="30"/>
                    </a:moveTo>
                    <a:cubicBezTo>
                      <a:pt x="2" y="30"/>
                      <a:pt x="3" y="30"/>
                      <a:pt x="3" y="29"/>
                    </a:cubicBezTo>
                    <a:cubicBezTo>
                      <a:pt x="3" y="29"/>
                      <a:pt x="6" y="19"/>
                      <a:pt x="13" y="17"/>
                    </a:cubicBezTo>
                    <a:cubicBezTo>
                      <a:pt x="16" y="16"/>
                      <a:pt x="19" y="17"/>
                      <a:pt x="23" y="20"/>
                    </a:cubicBezTo>
                    <a:cubicBezTo>
                      <a:pt x="24" y="20"/>
                      <a:pt x="25" y="20"/>
                      <a:pt x="25" y="20"/>
                    </a:cubicBezTo>
                    <a:cubicBezTo>
                      <a:pt x="26" y="19"/>
                      <a:pt x="26" y="18"/>
                      <a:pt x="25" y="17"/>
                    </a:cubicBezTo>
                    <a:cubicBezTo>
                      <a:pt x="20" y="14"/>
                      <a:pt x="16" y="13"/>
                      <a:pt x="12" y="14"/>
                    </a:cubicBezTo>
                    <a:cubicBezTo>
                      <a:pt x="11" y="14"/>
                      <a:pt x="10" y="15"/>
                      <a:pt x="9" y="15"/>
                    </a:cubicBezTo>
                    <a:cubicBezTo>
                      <a:pt x="14" y="8"/>
                      <a:pt x="20" y="4"/>
                      <a:pt x="25" y="4"/>
                    </a:cubicBezTo>
                    <a:cubicBezTo>
                      <a:pt x="28" y="5"/>
                      <a:pt x="31" y="7"/>
                      <a:pt x="33" y="11"/>
                    </a:cubicBezTo>
                    <a:cubicBezTo>
                      <a:pt x="34" y="14"/>
                      <a:pt x="35" y="17"/>
                      <a:pt x="35" y="17"/>
                    </a:cubicBezTo>
                    <a:cubicBezTo>
                      <a:pt x="35" y="17"/>
                      <a:pt x="36" y="18"/>
                      <a:pt x="37" y="18"/>
                    </a:cubicBezTo>
                    <a:cubicBezTo>
                      <a:pt x="38" y="18"/>
                      <a:pt x="38" y="17"/>
                      <a:pt x="38" y="16"/>
                    </a:cubicBezTo>
                    <a:cubicBezTo>
                      <a:pt x="38" y="15"/>
                      <a:pt x="36" y="3"/>
                      <a:pt x="26" y="1"/>
                    </a:cubicBezTo>
                    <a:cubicBezTo>
                      <a:pt x="16" y="0"/>
                      <a:pt x="4" y="12"/>
                      <a:pt x="0" y="28"/>
                    </a:cubicBezTo>
                    <a:cubicBezTo>
                      <a:pt x="0" y="29"/>
                      <a:pt x="0" y="30"/>
                      <a:pt x="1" y="30"/>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3"/>
              <p:cNvSpPr/>
              <p:nvPr/>
            </p:nvSpPr>
            <p:spPr>
              <a:xfrm>
                <a:off x="6982954" y="1615124"/>
                <a:ext cx="307050" cy="194714"/>
              </a:xfrm>
              <a:custGeom>
                <a:avLst/>
                <a:gdLst/>
                <a:ahLst/>
                <a:cxnLst/>
                <a:rect l="l" t="t" r="r" b="b"/>
                <a:pathLst>
                  <a:path w="344" h="218" extrusionOk="0">
                    <a:moveTo>
                      <a:pt x="38" y="175"/>
                    </a:moveTo>
                    <a:cubicBezTo>
                      <a:pt x="38" y="175"/>
                      <a:pt x="93" y="160"/>
                      <a:pt x="116" y="109"/>
                    </a:cubicBezTo>
                    <a:cubicBezTo>
                      <a:pt x="116" y="109"/>
                      <a:pt x="163" y="212"/>
                      <a:pt x="290" y="218"/>
                    </a:cubicBezTo>
                    <a:cubicBezTo>
                      <a:pt x="290" y="218"/>
                      <a:pt x="293" y="164"/>
                      <a:pt x="344" y="175"/>
                    </a:cubicBezTo>
                    <a:cubicBezTo>
                      <a:pt x="344" y="175"/>
                      <a:pt x="340" y="87"/>
                      <a:pt x="280" y="44"/>
                    </a:cubicBezTo>
                    <a:cubicBezTo>
                      <a:pt x="219" y="0"/>
                      <a:pt x="137" y="38"/>
                      <a:pt x="137" y="38"/>
                    </a:cubicBezTo>
                    <a:cubicBezTo>
                      <a:pt x="137" y="38"/>
                      <a:pt x="120" y="18"/>
                      <a:pt x="75" y="35"/>
                    </a:cubicBezTo>
                    <a:cubicBezTo>
                      <a:pt x="30" y="52"/>
                      <a:pt x="0" y="177"/>
                      <a:pt x="0" y="177"/>
                    </a:cubicBezTo>
                    <a:cubicBezTo>
                      <a:pt x="0" y="177"/>
                      <a:pt x="24" y="180"/>
                      <a:pt x="38" y="17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3"/>
              <p:cNvSpPr/>
              <p:nvPr/>
            </p:nvSpPr>
            <p:spPr>
              <a:xfrm>
                <a:off x="7394850" y="2367429"/>
                <a:ext cx="39487" cy="211054"/>
              </a:xfrm>
              <a:custGeom>
                <a:avLst/>
                <a:gdLst/>
                <a:ahLst/>
                <a:cxnLst/>
                <a:rect l="l" t="t" r="r" b="b"/>
                <a:pathLst>
                  <a:path w="44" h="237" extrusionOk="0">
                    <a:moveTo>
                      <a:pt x="0" y="119"/>
                    </a:moveTo>
                    <a:cubicBezTo>
                      <a:pt x="0" y="184"/>
                      <a:pt x="16" y="237"/>
                      <a:pt x="16" y="237"/>
                    </a:cubicBezTo>
                    <a:cubicBezTo>
                      <a:pt x="16" y="237"/>
                      <a:pt x="44" y="184"/>
                      <a:pt x="44" y="119"/>
                    </a:cubicBezTo>
                    <a:cubicBezTo>
                      <a:pt x="44" y="53"/>
                      <a:pt x="22" y="0"/>
                      <a:pt x="22" y="0"/>
                    </a:cubicBezTo>
                    <a:cubicBezTo>
                      <a:pt x="22" y="0"/>
                      <a:pt x="0" y="53"/>
                      <a:pt x="0" y="119"/>
                    </a:cubicBezTo>
                    <a:close/>
                  </a:path>
                </a:pathLst>
              </a:custGeom>
              <a:solidFill>
                <a:srgbClr val="27314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3"/>
              <p:cNvSpPr/>
              <p:nvPr/>
            </p:nvSpPr>
            <p:spPr>
              <a:xfrm>
                <a:off x="7071461" y="2201990"/>
                <a:ext cx="322709" cy="447298"/>
              </a:xfrm>
              <a:custGeom>
                <a:avLst/>
                <a:gdLst/>
                <a:ahLst/>
                <a:cxnLst/>
                <a:rect l="l" t="t" r="r" b="b"/>
                <a:pathLst>
                  <a:path w="362" h="501" extrusionOk="0">
                    <a:moveTo>
                      <a:pt x="19" y="25"/>
                    </a:moveTo>
                    <a:cubicBezTo>
                      <a:pt x="312" y="0"/>
                      <a:pt x="312" y="0"/>
                      <a:pt x="312" y="0"/>
                    </a:cubicBezTo>
                    <a:cubicBezTo>
                      <a:pt x="319" y="1"/>
                      <a:pt x="325" y="7"/>
                      <a:pt x="326" y="15"/>
                    </a:cubicBezTo>
                    <a:cubicBezTo>
                      <a:pt x="361" y="459"/>
                      <a:pt x="361" y="459"/>
                      <a:pt x="361" y="459"/>
                    </a:cubicBezTo>
                    <a:cubicBezTo>
                      <a:pt x="362" y="469"/>
                      <a:pt x="353" y="477"/>
                      <a:pt x="343" y="476"/>
                    </a:cubicBezTo>
                    <a:cubicBezTo>
                      <a:pt x="50" y="501"/>
                      <a:pt x="50" y="501"/>
                      <a:pt x="50" y="501"/>
                    </a:cubicBezTo>
                    <a:cubicBezTo>
                      <a:pt x="42" y="500"/>
                      <a:pt x="36" y="494"/>
                      <a:pt x="36" y="486"/>
                    </a:cubicBezTo>
                    <a:cubicBezTo>
                      <a:pt x="1" y="43"/>
                      <a:pt x="1" y="43"/>
                      <a:pt x="1" y="43"/>
                    </a:cubicBezTo>
                    <a:cubicBezTo>
                      <a:pt x="0" y="33"/>
                      <a:pt x="9" y="24"/>
                      <a:pt x="19" y="25"/>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3"/>
              <p:cNvSpPr/>
              <p:nvPr/>
            </p:nvSpPr>
            <p:spPr>
              <a:xfrm>
                <a:off x="7197413" y="2319091"/>
                <a:ext cx="70800" cy="72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3"/>
              <p:cNvSpPr/>
              <p:nvPr/>
            </p:nvSpPr>
            <p:spPr>
              <a:xfrm>
                <a:off x="7270941" y="2312283"/>
                <a:ext cx="171567" cy="204927"/>
              </a:xfrm>
              <a:custGeom>
                <a:avLst/>
                <a:gdLst/>
                <a:ahLst/>
                <a:cxnLst/>
                <a:rect l="l" t="t" r="r" b="b"/>
                <a:pathLst>
                  <a:path w="192" h="230" extrusionOk="0">
                    <a:moveTo>
                      <a:pt x="128" y="230"/>
                    </a:moveTo>
                    <a:cubicBezTo>
                      <a:pt x="146" y="224"/>
                      <a:pt x="174" y="212"/>
                      <a:pt x="180" y="189"/>
                    </a:cubicBezTo>
                    <a:cubicBezTo>
                      <a:pt x="190" y="155"/>
                      <a:pt x="192" y="61"/>
                      <a:pt x="174" y="45"/>
                    </a:cubicBezTo>
                    <a:cubicBezTo>
                      <a:pt x="156" y="29"/>
                      <a:pt x="27" y="0"/>
                      <a:pt x="27" y="0"/>
                    </a:cubicBezTo>
                    <a:cubicBezTo>
                      <a:pt x="27" y="0"/>
                      <a:pt x="21" y="26"/>
                      <a:pt x="45" y="36"/>
                    </a:cubicBezTo>
                    <a:cubicBezTo>
                      <a:pt x="69" y="45"/>
                      <a:pt x="133" y="64"/>
                      <a:pt x="133" y="64"/>
                    </a:cubicBezTo>
                    <a:cubicBezTo>
                      <a:pt x="3" y="59"/>
                      <a:pt x="3" y="59"/>
                      <a:pt x="3" y="59"/>
                    </a:cubicBezTo>
                    <a:cubicBezTo>
                      <a:pt x="3" y="59"/>
                      <a:pt x="0" y="77"/>
                      <a:pt x="15" y="86"/>
                    </a:cubicBezTo>
                    <a:cubicBezTo>
                      <a:pt x="30" y="95"/>
                      <a:pt x="116" y="97"/>
                      <a:pt x="116" y="97"/>
                    </a:cubicBezTo>
                    <a:cubicBezTo>
                      <a:pt x="10" y="95"/>
                      <a:pt x="10" y="95"/>
                      <a:pt x="10" y="95"/>
                    </a:cubicBezTo>
                    <a:cubicBezTo>
                      <a:pt x="10" y="95"/>
                      <a:pt x="7" y="120"/>
                      <a:pt x="35" y="123"/>
                    </a:cubicBezTo>
                    <a:cubicBezTo>
                      <a:pt x="62" y="126"/>
                      <a:pt x="126" y="132"/>
                      <a:pt x="126" y="132"/>
                    </a:cubicBezTo>
                    <a:cubicBezTo>
                      <a:pt x="52" y="129"/>
                      <a:pt x="52" y="129"/>
                      <a:pt x="52" y="129"/>
                    </a:cubicBezTo>
                    <a:cubicBezTo>
                      <a:pt x="52" y="129"/>
                      <a:pt x="53" y="154"/>
                      <a:pt x="79" y="157"/>
                    </a:cubicBezTo>
                    <a:cubicBezTo>
                      <a:pt x="98" y="159"/>
                      <a:pt x="123" y="163"/>
                      <a:pt x="123" y="163"/>
                    </a:cubicBezTo>
                    <a:lnTo>
                      <a:pt x="128" y="23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3"/>
              <p:cNvSpPr/>
              <p:nvPr/>
            </p:nvSpPr>
            <p:spPr>
              <a:xfrm>
                <a:off x="7104140" y="1805073"/>
                <a:ext cx="27233" cy="47657"/>
              </a:xfrm>
              <a:custGeom>
                <a:avLst/>
                <a:gdLst/>
                <a:ahLst/>
                <a:cxnLst/>
                <a:rect l="l" t="t" r="r" b="b"/>
                <a:pathLst>
                  <a:path w="30" h="53" extrusionOk="0">
                    <a:moveTo>
                      <a:pt x="0" y="0"/>
                    </a:moveTo>
                    <a:cubicBezTo>
                      <a:pt x="19" y="2"/>
                      <a:pt x="19" y="2"/>
                      <a:pt x="19" y="2"/>
                    </a:cubicBezTo>
                    <a:cubicBezTo>
                      <a:pt x="26" y="3"/>
                      <a:pt x="30" y="15"/>
                      <a:pt x="28" y="28"/>
                    </a:cubicBezTo>
                    <a:cubicBezTo>
                      <a:pt x="27" y="42"/>
                      <a:pt x="20" y="53"/>
                      <a:pt x="14" y="52"/>
                    </a:cubicBezTo>
                    <a:cubicBezTo>
                      <a:pt x="8" y="51"/>
                      <a:pt x="4" y="40"/>
                      <a:pt x="5" y="26"/>
                    </a:cubicBezTo>
                    <a:cubicBezTo>
                      <a:pt x="6" y="20"/>
                      <a:pt x="7" y="15"/>
                      <a:pt x="9" y="11"/>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7" name="Google Shape;597;p23"/>
            <p:cNvGrpSpPr/>
            <p:nvPr/>
          </p:nvGrpSpPr>
          <p:grpSpPr>
            <a:xfrm>
              <a:off x="5350825" y="945922"/>
              <a:ext cx="669524" cy="947131"/>
              <a:chOff x="6000261" y="1225220"/>
              <a:chExt cx="627600" cy="887824"/>
            </a:xfrm>
          </p:grpSpPr>
          <p:sp>
            <p:nvSpPr>
              <p:cNvPr id="598" name="Google Shape;598;p23"/>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3"/>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3"/>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3"/>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3"/>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3"/>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3"/>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3"/>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3"/>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3"/>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3"/>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3"/>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3"/>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23"/>
            <p:cNvGrpSpPr/>
            <p:nvPr/>
          </p:nvGrpSpPr>
          <p:grpSpPr>
            <a:xfrm flipH="1">
              <a:off x="6374171" y="713259"/>
              <a:ext cx="588491" cy="951052"/>
              <a:chOff x="1062996" y="1340396"/>
              <a:chExt cx="588491" cy="951052"/>
            </a:xfrm>
          </p:grpSpPr>
          <p:sp>
            <p:nvSpPr>
              <p:cNvPr id="612" name="Google Shape;612;p23"/>
              <p:cNvSpPr/>
              <p:nvPr/>
            </p:nvSpPr>
            <p:spPr>
              <a:xfrm flipH="1">
                <a:off x="1127696" y="1466525"/>
                <a:ext cx="521965" cy="813973"/>
              </a:xfrm>
              <a:custGeom>
                <a:avLst/>
                <a:gdLst/>
                <a:ahLst/>
                <a:cxnLst/>
                <a:rect l="l" t="t" r="r" b="b"/>
                <a:pathLst>
                  <a:path w="313" h="487" extrusionOk="0">
                    <a:moveTo>
                      <a:pt x="115" y="395"/>
                    </a:moveTo>
                    <a:cubicBezTo>
                      <a:pt x="111" y="399"/>
                      <a:pt x="109" y="403"/>
                      <a:pt x="106" y="406"/>
                    </a:cubicBezTo>
                    <a:cubicBezTo>
                      <a:pt x="79" y="435"/>
                      <a:pt x="34" y="470"/>
                      <a:pt x="11" y="487"/>
                    </a:cubicBezTo>
                    <a:cubicBezTo>
                      <a:pt x="8" y="485"/>
                      <a:pt x="4" y="483"/>
                      <a:pt x="0" y="480"/>
                    </a:cubicBezTo>
                    <a:cubicBezTo>
                      <a:pt x="5" y="452"/>
                      <a:pt x="16" y="396"/>
                      <a:pt x="29" y="359"/>
                    </a:cubicBezTo>
                    <a:cubicBezTo>
                      <a:pt x="31" y="356"/>
                      <a:pt x="32" y="351"/>
                      <a:pt x="35" y="346"/>
                    </a:cubicBezTo>
                    <a:cubicBezTo>
                      <a:pt x="71" y="277"/>
                      <a:pt x="234" y="51"/>
                      <a:pt x="266" y="6"/>
                    </a:cubicBezTo>
                    <a:cubicBezTo>
                      <a:pt x="269" y="2"/>
                      <a:pt x="273" y="0"/>
                      <a:pt x="276" y="2"/>
                    </a:cubicBezTo>
                    <a:cubicBezTo>
                      <a:pt x="310" y="23"/>
                      <a:pt x="310" y="23"/>
                      <a:pt x="310" y="23"/>
                    </a:cubicBezTo>
                    <a:cubicBezTo>
                      <a:pt x="313" y="24"/>
                      <a:pt x="313" y="29"/>
                      <a:pt x="311" y="34"/>
                    </a:cubicBezTo>
                    <a:cubicBezTo>
                      <a:pt x="286" y="82"/>
                      <a:pt x="159" y="331"/>
                      <a:pt x="115" y="39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3"/>
              <p:cNvSpPr/>
              <p:nvPr/>
            </p:nvSpPr>
            <p:spPr>
              <a:xfrm flipH="1">
                <a:off x="1458031" y="2045067"/>
                <a:ext cx="191631" cy="235432"/>
              </a:xfrm>
              <a:custGeom>
                <a:avLst/>
                <a:gdLst/>
                <a:ahLst/>
                <a:cxnLst/>
                <a:rect l="l" t="t" r="r" b="b"/>
                <a:pathLst>
                  <a:path w="115" h="141" extrusionOk="0">
                    <a:moveTo>
                      <a:pt x="115" y="49"/>
                    </a:moveTo>
                    <a:cubicBezTo>
                      <a:pt x="111" y="53"/>
                      <a:pt x="109" y="57"/>
                      <a:pt x="106" y="60"/>
                    </a:cubicBezTo>
                    <a:cubicBezTo>
                      <a:pt x="79" y="89"/>
                      <a:pt x="34" y="124"/>
                      <a:pt x="11" y="141"/>
                    </a:cubicBezTo>
                    <a:cubicBezTo>
                      <a:pt x="8" y="139"/>
                      <a:pt x="4" y="137"/>
                      <a:pt x="0" y="134"/>
                    </a:cubicBezTo>
                    <a:cubicBezTo>
                      <a:pt x="5" y="106"/>
                      <a:pt x="16" y="50"/>
                      <a:pt x="29" y="13"/>
                    </a:cubicBezTo>
                    <a:cubicBezTo>
                      <a:pt x="31" y="10"/>
                      <a:pt x="32" y="5"/>
                      <a:pt x="35" y="0"/>
                    </a:cubicBezTo>
                    <a:lnTo>
                      <a:pt x="115" y="4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3"/>
              <p:cNvSpPr/>
              <p:nvPr/>
            </p:nvSpPr>
            <p:spPr>
              <a:xfrm flipH="1">
                <a:off x="1622286" y="2258597"/>
                <a:ext cx="29201" cy="32851"/>
              </a:xfrm>
              <a:custGeom>
                <a:avLst/>
                <a:gdLst/>
                <a:ahLst/>
                <a:cxnLst/>
                <a:rect l="l" t="t" r="r" b="b"/>
                <a:pathLst>
                  <a:path w="18" h="20" extrusionOk="0">
                    <a:moveTo>
                      <a:pt x="2" y="0"/>
                    </a:moveTo>
                    <a:cubicBezTo>
                      <a:pt x="0" y="13"/>
                      <a:pt x="0" y="13"/>
                      <a:pt x="0" y="13"/>
                    </a:cubicBezTo>
                    <a:cubicBezTo>
                      <a:pt x="0" y="17"/>
                      <a:pt x="4" y="20"/>
                      <a:pt x="8" y="17"/>
                    </a:cubicBezTo>
                    <a:cubicBezTo>
                      <a:pt x="18" y="10"/>
                      <a:pt x="18" y="10"/>
                      <a:pt x="18" y="10"/>
                    </a:cubicBezTo>
                    <a:lnTo>
                      <a:pt x="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3"/>
              <p:cNvSpPr/>
              <p:nvPr/>
            </p:nvSpPr>
            <p:spPr>
              <a:xfrm flipH="1">
                <a:off x="1062996" y="1340396"/>
                <a:ext cx="98553" cy="107679"/>
              </a:xfrm>
              <a:custGeom>
                <a:avLst/>
                <a:gdLst/>
                <a:ahLst/>
                <a:cxnLst/>
                <a:rect l="l" t="t" r="r" b="b"/>
                <a:pathLst>
                  <a:path w="59" h="64" extrusionOk="0">
                    <a:moveTo>
                      <a:pt x="47" y="5"/>
                    </a:moveTo>
                    <a:cubicBezTo>
                      <a:pt x="47" y="5"/>
                      <a:pt x="47" y="5"/>
                      <a:pt x="47" y="5"/>
                    </a:cubicBezTo>
                    <a:cubicBezTo>
                      <a:pt x="37" y="0"/>
                      <a:pt x="26" y="3"/>
                      <a:pt x="20" y="12"/>
                    </a:cubicBezTo>
                    <a:cubicBezTo>
                      <a:pt x="0" y="44"/>
                      <a:pt x="0" y="44"/>
                      <a:pt x="0" y="44"/>
                    </a:cubicBezTo>
                    <a:cubicBezTo>
                      <a:pt x="33" y="64"/>
                      <a:pt x="33" y="64"/>
                      <a:pt x="33" y="64"/>
                    </a:cubicBezTo>
                    <a:cubicBezTo>
                      <a:pt x="53" y="32"/>
                      <a:pt x="53" y="32"/>
                      <a:pt x="53" y="32"/>
                    </a:cubicBezTo>
                    <a:cubicBezTo>
                      <a:pt x="59" y="23"/>
                      <a:pt x="56" y="11"/>
                      <a:pt x="47"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3"/>
              <p:cNvSpPr/>
              <p:nvPr/>
            </p:nvSpPr>
            <p:spPr>
              <a:xfrm flipH="1">
                <a:off x="1071120" y="1472001"/>
                <a:ext cx="155130" cy="366836"/>
              </a:xfrm>
              <a:custGeom>
                <a:avLst/>
                <a:gdLst/>
                <a:ahLst/>
                <a:cxnLst/>
                <a:rect l="l" t="t" r="r" b="b"/>
                <a:pathLst>
                  <a:path w="93" h="220" extrusionOk="0">
                    <a:moveTo>
                      <a:pt x="0" y="216"/>
                    </a:moveTo>
                    <a:cubicBezTo>
                      <a:pt x="76" y="34"/>
                      <a:pt x="76" y="34"/>
                      <a:pt x="76" y="34"/>
                    </a:cubicBezTo>
                    <a:cubicBezTo>
                      <a:pt x="77" y="32"/>
                      <a:pt x="76" y="31"/>
                      <a:pt x="75" y="30"/>
                    </a:cubicBezTo>
                    <a:cubicBezTo>
                      <a:pt x="46" y="12"/>
                      <a:pt x="46" y="12"/>
                      <a:pt x="46" y="12"/>
                    </a:cubicBezTo>
                    <a:cubicBezTo>
                      <a:pt x="54" y="0"/>
                      <a:pt x="54" y="0"/>
                      <a:pt x="54" y="0"/>
                    </a:cubicBezTo>
                    <a:cubicBezTo>
                      <a:pt x="83" y="17"/>
                      <a:pt x="83" y="17"/>
                      <a:pt x="83" y="17"/>
                    </a:cubicBezTo>
                    <a:cubicBezTo>
                      <a:pt x="90" y="22"/>
                      <a:pt x="93" y="31"/>
                      <a:pt x="90" y="40"/>
                    </a:cubicBezTo>
                    <a:cubicBezTo>
                      <a:pt x="90" y="40"/>
                      <a:pt x="29" y="185"/>
                      <a:pt x="22" y="203"/>
                    </a:cubicBezTo>
                    <a:cubicBezTo>
                      <a:pt x="15" y="220"/>
                      <a:pt x="0" y="216"/>
                      <a:pt x="0" y="2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3"/>
              <p:cNvSpPr/>
              <p:nvPr/>
            </p:nvSpPr>
            <p:spPr>
              <a:xfrm flipH="1">
                <a:off x="1089372" y="1408123"/>
                <a:ext cx="142354" cy="118629"/>
              </a:xfrm>
              <a:custGeom>
                <a:avLst/>
                <a:gdLst/>
                <a:ahLst/>
                <a:cxnLst/>
                <a:rect l="l" t="t" r="r" b="b"/>
                <a:pathLst>
                  <a:path w="85" h="71" extrusionOk="0">
                    <a:moveTo>
                      <a:pt x="83" y="39"/>
                    </a:moveTo>
                    <a:cubicBezTo>
                      <a:pt x="21" y="2"/>
                      <a:pt x="21" y="2"/>
                      <a:pt x="21" y="2"/>
                    </a:cubicBezTo>
                    <a:cubicBezTo>
                      <a:pt x="19" y="0"/>
                      <a:pt x="16" y="2"/>
                      <a:pt x="14" y="4"/>
                    </a:cubicBezTo>
                    <a:cubicBezTo>
                      <a:pt x="2" y="25"/>
                      <a:pt x="2" y="25"/>
                      <a:pt x="2" y="25"/>
                    </a:cubicBezTo>
                    <a:cubicBezTo>
                      <a:pt x="0" y="28"/>
                      <a:pt x="0" y="31"/>
                      <a:pt x="2" y="32"/>
                    </a:cubicBezTo>
                    <a:cubicBezTo>
                      <a:pt x="64" y="70"/>
                      <a:pt x="64" y="70"/>
                      <a:pt x="64" y="70"/>
                    </a:cubicBezTo>
                    <a:cubicBezTo>
                      <a:pt x="67" y="71"/>
                      <a:pt x="70" y="70"/>
                      <a:pt x="71" y="67"/>
                    </a:cubicBezTo>
                    <a:cubicBezTo>
                      <a:pt x="84" y="47"/>
                      <a:pt x="84" y="47"/>
                      <a:pt x="84" y="47"/>
                    </a:cubicBezTo>
                    <a:cubicBezTo>
                      <a:pt x="85" y="44"/>
                      <a:pt x="85" y="41"/>
                      <a:pt x="83" y="3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8" name="Google Shape;618;p23"/>
            <p:cNvGrpSpPr/>
            <p:nvPr/>
          </p:nvGrpSpPr>
          <p:grpSpPr>
            <a:xfrm>
              <a:off x="4997878" y="2657014"/>
              <a:ext cx="471946" cy="712345"/>
              <a:chOff x="2047101" y="2145599"/>
              <a:chExt cx="407553" cy="615151"/>
            </a:xfrm>
          </p:grpSpPr>
          <p:sp>
            <p:nvSpPr>
              <p:cNvPr id="619" name="Google Shape;619;p23"/>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3"/>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3"/>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3"/>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3"/>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3"/>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3"/>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3"/>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3"/>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3"/>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3"/>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3"/>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23"/>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23"/>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3"/>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23"/>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23"/>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3"/>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23"/>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23"/>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3"/>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23"/>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23"/>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23"/>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3"/>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3"/>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3"/>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3"/>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3"/>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3"/>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9" name="Google Shape;649;p23"/>
            <p:cNvGrpSpPr/>
            <p:nvPr/>
          </p:nvGrpSpPr>
          <p:grpSpPr>
            <a:xfrm>
              <a:off x="7164619" y="1316177"/>
              <a:ext cx="415198" cy="415198"/>
              <a:chOff x="1404969" y="1106377"/>
              <a:chExt cx="415198" cy="415198"/>
            </a:xfrm>
          </p:grpSpPr>
          <p:sp>
            <p:nvSpPr>
              <p:cNvPr id="650" name="Google Shape;650;p23"/>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3"/>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2" name="Google Shape;652;p23"/>
            <p:cNvSpPr/>
            <p:nvPr/>
          </p:nvSpPr>
          <p:spPr>
            <a:xfrm>
              <a:off x="3840701" y="867524"/>
              <a:ext cx="531600" cy="876850"/>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23"/>
            <p:cNvSpPr/>
            <p:nvPr/>
          </p:nvSpPr>
          <p:spPr>
            <a:xfrm>
              <a:off x="6535672" y="3138738"/>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23"/>
            <p:cNvSpPr/>
            <p:nvPr/>
          </p:nvSpPr>
          <p:spPr>
            <a:xfrm>
              <a:off x="5627753" y="313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loo 2 ExtraBold"/>
              <a:buNone/>
              <a:defRPr sz="3200">
                <a:solidFill>
                  <a:schemeClr val="dk1"/>
                </a:solidFill>
                <a:latin typeface="Baloo 2 ExtraBold"/>
                <a:ea typeface="Baloo 2 ExtraBold"/>
                <a:cs typeface="Baloo 2 ExtraBold"/>
                <a:sym typeface="Baloo 2 ExtraBold"/>
              </a:defRPr>
            </a:lvl1pPr>
            <a:lvl2pPr lvl="1"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2pPr>
            <a:lvl3pPr lvl="2"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3pPr>
            <a:lvl4pPr lvl="3"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4pPr>
            <a:lvl5pPr lvl="4"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5pPr>
            <a:lvl6pPr lvl="5"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6pPr>
            <a:lvl7pPr lvl="6"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7pPr>
            <a:lvl8pPr lvl="7"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8pPr>
            <a:lvl9pPr lvl="8"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8" r:id="rId7"/>
    <p:sldLayoutId id="214748366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27"/>
          <p:cNvSpPr txBox="1">
            <a:spLocks noGrp="1"/>
          </p:cNvSpPr>
          <p:nvPr>
            <p:ph type="ctrTitle"/>
          </p:nvPr>
        </p:nvSpPr>
        <p:spPr>
          <a:xfrm>
            <a:off x="713225" y="2634850"/>
            <a:ext cx="3862500" cy="1385100"/>
          </a:xfrm>
          <a:prstGeom prst="rect">
            <a:avLst/>
          </a:prstGeom>
        </p:spPr>
        <p:txBody>
          <a:bodyPr spcFirstLastPara="1" wrap="square" lIns="91425" tIns="91425" rIns="91425" bIns="91425" anchor="b" anchorCtr="0">
            <a:noAutofit/>
          </a:bodyPr>
          <a:lstStyle/>
          <a:p>
            <a:pPr lvl="0"/>
            <a:r>
              <a:rPr lang="en-US" sz="4400" dirty="0"/>
              <a:t>Unleashing Insights from Football Data</a:t>
            </a:r>
            <a:endParaRPr sz="4400" dirty="0"/>
          </a:p>
        </p:txBody>
      </p:sp>
      <p:grpSp>
        <p:nvGrpSpPr>
          <p:cNvPr id="669" name="Google Shape;669;p27"/>
          <p:cNvGrpSpPr/>
          <p:nvPr/>
        </p:nvGrpSpPr>
        <p:grpSpPr>
          <a:xfrm>
            <a:off x="4828734" y="1070895"/>
            <a:ext cx="3246799" cy="3446636"/>
            <a:chOff x="4765672" y="760436"/>
            <a:chExt cx="3246799" cy="3446636"/>
          </a:xfrm>
        </p:grpSpPr>
        <p:sp>
          <p:nvSpPr>
            <p:cNvPr id="670" name="Google Shape;670;p27"/>
            <p:cNvSpPr/>
            <p:nvPr/>
          </p:nvSpPr>
          <p:spPr>
            <a:xfrm>
              <a:off x="4980353" y="1104437"/>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71" name="Google Shape;671;p27"/>
            <p:cNvGrpSpPr/>
            <p:nvPr/>
          </p:nvGrpSpPr>
          <p:grpSpPr>
            <a:xfrm>
              <a:off x="5401276" y="1531636"/>
              <a:ext cx="1966177" cy="1269999"/>
              <a:chOff x="5401276" y="1531636"/>
              <a:chExt cx="1966177" cy="1269999"/>
            </a:xfrm>
          </p:grpSpPr>
          <p:sp>
            <p:nvSpPr>
              <p:cNvPr id="672" name="Google Shape;672;p27"/>
              <p:cNvSpPr/>
              <p:nvPr/>
            </p:nvSpPr>
            <p:spPr>
              <a:xfrm>
                <a:off x="5401276" y="1651521"/>
                <a:ext cx="1966177" cy="115011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27"/>
              <p:cNvSpPr/>
              <p:nvPr/>
            </p:nvSpPr>
            <p:spPr>
              <a:xfrm>
                <a:off x="5401276" y="1531636"/>
                <a:ext cx="1966109" cy="119885"/>
              </a:xfrm>
              <a:custGeom>
                <a:avLst/>
                <a:gdLst/>
                <a:ahLst/>
                <a:cxnLst/>
                <a:rect l="l" t="t" r="r" b="b"/>
                <a:pathLst>
                  <a:path w="2512" h="153" extrusionOk="0">
                    <a:moveTo>
                      <a:pt x="2512" y="73"/>
                    </a:moveTo>
                    <a:cubicBezTo>
                      <a:pt x="2512" y="153"/>
                      <a:pt x="2512" y="153"/>
                      <a:pt x="2512" y="153"/>
                    </a:cubicBezTo>
                    <a:cubicBezTo>
                      <a:pt x="0" y="153"/>
                      <a:pt x="0" y="153"/>
                      <a:pt x="0" y="153"/>
                    </a:cubicBezTo>
                    <a:cubicBezTo>
                      <a:pt x="0" y="73"/>
                      <a:pt x="0" y="73"/>
                      <a:pt x="0" y="73"/>
                    </a:cubicBezTo>
                    <a:cubicBezTo>
                      <a:pt x="0" y="33"/>
                      <a:pt x="32" y="0"/>
                      <a:pt x="72" y="0"/>
                    </a:cubicBezTo>
                    <a:cubicBezTo>
                      <a:pt x="2440" y="0"/>
                      <a:pt x="2440" y="0"/>
                      <a:pt x="2440" y="0"/>
                    </a:cubicBezTo>
                    <a:cubicBezTo>
                      <a:pt x="2480" y="0"/>
                      <a:pt x="2512" y="33"/>
                      <a:pt x="2512" y="73"/>
                    </a:cubicBezTo>
                    <a:close/>
                  </a:path>
                </a:pathLst>
              </a:custGeom>
              <a:solidFill>
                <a:srgbClr val="4C69B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27"/>
              <p:cNvSpPr/>
              <p:nvPr/>
            </p:nvSpPr>
            <p:spPr>
              <a:xfrm>
                <a:off x="5454368" y="1564176"/>
                <a:ext cx="54780"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27"/>
              <p:cNvSpPr/>
              <p:nvPr/>
            </p:nvSpPr>
            <p:spPr>
              <a:xfrm>
                <a:off x="5538287" y="1564176"/>
                <a:ext cx="55586"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27"/>
              <p:cNvSpPr/>
              <p:nvPr/>
            </p:nvSpPr>
            <p:spPr>
              <a:xfrm>
                <a:off x="5623919" y="1564176"/>
                <a:ext cx="54780" cy="5478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27"/>
              <p:cNvSpPr/>
              <p:nvPr/>
            </p:nvSpPr>
            <p:spPr>
              <a:xfrm>
                <a:off x="5498040" y="1803090"/>
                <a:ext cx="1773372" cy="6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27"/>
              <p:cNvSpPr/>
              <p:nvPr/>
            </p:nvSpPr>
            <p:spPr>
              <a:xfrm>
                <a:off x="5498040" y="1983774"/>
                <a:ext cx="1773372" cy="6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27"/>
              <p:cNvSpPr/>
              <p:nvPr/>
            </p:nvSpPr>
            <p:spPr>
              <a:xfrm>
                <a:off x="5498040" y="2165314"/>
                <a:ext cx="1773372" cy="590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27"/>
              <p:cNvSpPr/>
              <p:nvPr/>
            </p:nvSpPr>
            <p:spPr>
              <a:xfrm>
                <a:off x="5498040" y="2345997"/>
                <a:ext cx="1773372" cy="590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27"/>
              <p:cNvSpPr/>
              <p:nvPr/>
            </p:nvSpPr>
            <p:spPr>
              <a:xfrm>
                <a:off x="5498040" y="1888722"/>
                <a:ext cx="1773436" cy="834914"/>
              </a:xfrm>
              <a:custGeom>
                <a:avLst/>
                <a:gdLst/>
                <a:ahLst/>
                <a:cxnLst/>
                <a:rect l="l" t="t" r="r" b="b"/>
                <a:pathLst>
                  <a:path w="2266" h="1067" extrusionOk="0">
                    <a:moveTo>
                      <a:pt x="0" y="232"/>
                    </a:moveTo>
                    <a:cubicBezTo>
                      <a:pt x="137" y="97"/>
                      <a:pt x="137" y="97"/>
                      <a:pt x="137" y="97"/>
                    </a:cubicBezTo>
                    <a:cubicBezTo>
                      <a:pt x="226" y="9"/>
                      <a:pt x="367" y="0"/>
                      <a:pt x="466" y="76"/>
                    </a:cubicBezTo>
                    <a:cubicBezTo>
                      <a:pt x="852" y="371"/>
                      <a:pt x="852" y="371"/>
                      <a:pt x="852" y="371"/>
                    </a:cubicBezTo>
                    <a:cubicBezTo>
                      <a:pt x="949" y="446"/>
                      <a:pt x="1085" y="440"/>
                      <a:pt x="1174" y="357"/>
                    </a:cubicBezTo>
                    <a:cubicBezTo>
                      <a:pt x="1235" y="302"/>
                      <a:pt x="1235" y="302"/>
                      <a:pt x="1235" y="302"/>
                    </a:cubicBezTo>
                    <a:cubicBezTo>
                      <a:pt x="1308" y="235"/>
                      <a:pt x="1413" y="217"/>
                      <a:pt x="1504" y="256"/>
                    </a:cubicBezTo>
                    <a:cubicBezTo>
                      <a:pt x="2266" y="584"/>
                      <a:pt x="2266" y="584"/>
                      <a:pt x="2266" y="584"/>
                    </a:cubicBezTo>
                    <a:cubicBezTo>
                      <a:pt x="2266" y="1067"/>
                      <a:pt x="2266" y="1067"/>
                      <a:pt x="2266" y="1067"/>
                    </a:cubicBezTo>
                    <a:cubicBezTo>
                      <a:pt x="0" y="1067"/>
                      <a:pt x="0" y="1067"/>
                      <a:pt x="0" y="1067"/>
                    </a:cubicBezTo>
                    <a:lnTo>
                      <a:pt x="0" y="23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27"/>
              <p:cNvSpPr/>
              <p:nvPr/>
            </p:nvSpPr>
            <p:spPr>
              <a:xfrm>
                <a:off x="5498040" y="1923831"/>
                <a:ext cx="1773436" cy="799805"/>
              </a:xfrm>
              <a:custGeom>
                <a:avLst/>
                <a:gdLst/>
                <a:ahLst/>
                <a:cxnLst/>
                <a:rect l="l" t="t" r="r" b="b"/>
                <a:pathLst>
                  <a:path w="2266" h="1022" extrusionOk="0">
                    <a:moveTo>
                      <a:pt x="0" y="1022"/>
                    </a:moveTo>
                    <a:cubicBezTo>
                      <a:pt x="371" y="590"/>
                      <a:pt x="371" y="590"/>
                      <a:pt x="371" y="590"/>
                    </a:cubicBezTo>
                    <a:cubicBezTo>
                      <a:pt x="468" y="477"/>
                      <a:pt x="643" y="473"/>
                      <a:pt x="745" y="582"/>
                    </a:cubicBezTo>
                    <a:cubicBezTo>
                      <a:pt x="840" y="683"/>
                      <a:pt x="998" y="688"/>
                      <a:pt x="1100" y="594"/>
                    </a:cubicBezTo>
                    <a:cubicBezTo>
                      <a:pt x="1634" y="99"/>
                      <a:pt x="1634" y="99"/>
                      <a:pt x="1634" y="99"/>
                    </a:cubicBezTo>
                    <a:cubicBezTo>
                      <a:pt x="1741" y="0"/>
                      <a:pt x="1909" y="12"/>
                      <a:pt x="2001" y="125"/>
                    </a:cubicBezTo>
                    <a:cubicBezTo>
                      <a:pt x="2266" y="453"/>
                      <a:pt x="2266" y="453"/>
                      <a:pt x="2266" y="453"/>
                    </a:cubicBezTo>
                    <a:cubicBezTo>
                      <a:pt x="2266" y="1022"/>
                      <a:pt x="2266" y="1022"/>
                      <a:pt x="2266" y="1022"/>
                    </a:cubicBezTo>
                    <a:lnTo>
                      <a:pt x="0" y="10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3" name="Google Shape;683;p27"/>
            <p:cNvGrpSpPr/>
            <p:nvPr/>
          </p:nvGrpSpPr>
          <p:grpSpPr>
            <a:xfrm>
              <a:off x="6490512" y="1274487"/>
              <a:ext cx="570358" cy="534450"/>
              <a:chOff x="6490512" y="890962"/>
              <a:chExt cx="570358" cy="534450"/>
            </a:xfrm>
          </p:grpSpPr>
          <p:sp>
            <p:nvSpPr>
              <p:cNvPr id="684" name="Google Shape;684;p27"/>
              <p:cNvSpPr/>
              <p:nvPr/>
            </p:nvSpPr>
            <p:spPr>
              <a:xfrm>
                <a:off x="6490512" y="946623"/>
                <a:ext cx="570358" cy="478789"/>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27"/>
              <p:cNvSpPr/>
              <p:nvPr/>
            </p:nvSpPr>
            <p:spPr>
              <a:xfrm>
                <a:off x="6581282" y="1372215"/>
                <a:ext cx="88883" cy="14501"/>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27"/>
              <p:cNvSpPr/>
              <p:nvPr/>
            </p:nvSpPr>
            <p:spPr>
              <a:xfrm>
                <a:off x="6530758" y="1361939"/>
                <a:ext cx="34372" cy="35177"/>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27"/>
              <p:cNvSpPr/>
              <p:nvPr/>
            </p:nvSpPr>
            <p:spPr>
              <a:xfrm>
                <a:off x="6938367" y="1372215"/>
                <a:ext cx="89958" cy="14501"/>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27"/>
              <p:cNvSpPr/>
              <p:nvPr/>
            </p:nvSpPr>
            <p:spPr>
              <a:xfrm>
                <a:off x="6888700" y="1361939"/>
                <a:ext cx="35177" cy="35177"/>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27"/>
              <p:cNvSpPr/>
              <p:nvPr/>
            </p:nvSpPr>
            <p:spPr>
              <a:xfrm>
                <a:off x="6490512" y="890962"/>
                <a:ext cx="570309" cy="55661"/>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27"/>
              <p:cNvSpPr/>
              <p:nvPr/>
            </p:nvSpPr>
            <p:spPr>
              <a:xfrm>
                <a:off x="6514489" y="906376"/>
                <a:ext cx="25779"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27"/>
              <p:cNvSpPr/>
              <p:nvPr/>
            </p:nvSpPr>
            <p:spPr>
              <a:xfrm>
                <a:off x="6553879" y="906376"/>
                <a:ext cx="25779"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27"/>
              <p:cNvSpPr/>
              <p:nvPr/>
            </p:nvSpPr>
            <p:spPr>
              <a:xfrm>
                <a:off x="6593270" y="906376"/>
                <a:ext cx="26584" cy="25779"/>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27"/>
              <p:cNvSpPr/>
              <p:nvPr/>
            </p:nvSpPr>
            <p:spPr>
              <a:xfrm>
                <a:off x="6591557" y="980876"/>
                <a:ext cx="368100" cy="36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27"/>
              <p:cNvSpPr/>
              <p:nvPr/>
            </p:nvSpPr>
            <p:spPr>
              <a:xfrm>
                <a:off x="6654069" y="1044243"/>
                <a:ext cx="236344" cy="236344"/>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27"/>
              <p:cNvSpPr/>
              <p:nvPr/>
            </p:nvSpPr>
            <p:spPr>
              <a:xfrm>
                <a:off x="6635229" y="1037393"/>
                <a:ext cx="116460" cy="110466"/>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6" name="Google Shape;696;p27"/>
            <p:cNvGrpSpPr/>
            <p:nvPr/>
          </p:nvGrpSpPr>
          <p:grpSpPr>
            <a:xfrm>
              <a:off x="5094926" y="2302231"/>
              <a:ext cx="717033" cy="1029664"/>
              <a:chOff x="5094926" y="2302231"/>
              <a:chExt cx="717033" cy="1029664"/>
            </a:xfrm>
          </p:grpSpPr>
          <p:sp>
            <p:nvSpPr>
              <p:cNvPr id="697" name="Google Shape;697;p27"/>
              <p:cNvSpPr/>
              <p:nvPr/>
            </p:nvSpPr>
            <p:spPr>
              <a:xfrm>
                <a:off x="5094926" y="2395159"/>
                <a:ext cx="717033" cy="936736"/>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27"/>
              <p:cNvSpPr/>
              <p:nvPr/>
            </p:nvSpPr>
            <p:spPr>
              <a:xfrm>
                <a:off x="5094950" y="2302231"/>
                <a:ext cx="717009" cy="7760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27"/>
              <p:cNvSpPr/>
              <p:nvPr/>
            </p:nvSpPr>
            <p:spPr>
              <a:xfrm>
                <a:off x="5128808" y="2338323"/>
                <a:ext cx="35989"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27"/>
              <p:cNvSpPr/>
              <p:nvPr/>
            </p:nvSpPr>
            <p:spPr>
              <a:xfrm>
                <a:off x="5183458" y="2338323"/>
                <a:ext cx="35989"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27"/>
              <p:cNvSpPr/>
              <p:nvPr/>
            </p:nvSpPr>
            <p:spPr>
              <a:xfrm>
                <a:off x="5239202" y="2338323"/>
                <a:ext cx="34961" cy="3496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27"/>
              <p:cNvSpPr/>
              <p:nvPr/>
            </p:nvSpPr>
            <p:spPr>
              <a:xfrm>
                <a:off x="5209690" y="2827988"/>
                <a:ext cx="111394" cy="162806"/>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27"/>
              <p:cNvSpPr/>
              <p:nvPr/>
            </p:nvSpPr>
            <p:spPr>
              <a:xfrm>
                <a:off x="5379106" y="2715409"/>
                <a:ext cx="112422" cy="275571"/>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27"/>
              <p:cNvSpPr/>
              <p:nvPr/>
            </p:nvSpPr>
            <p:spPr>
              <a:xfrm>
                <a:off x="5548521" y="2613760"/>
                <a:ext cx="111394" cy="377025"/>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27"/>
              <p:cNvSpPr/>
              <p:nvPr/>
            </p:nvSpPr>
            <p:spPr>
              <a:xfrm>
                <a:off x="5249039" y="2446530"/>
                <a:ext cx="351946" cy="353041"/>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rgbClr val="3847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27"/>
              <p:cNvSpPr/>
              <p:nvPr/>
            </p:nvSpPr>
            <p:spPr>
              <a:xfrm>
                <a:off x="5176900" y="3061891"/>
                <a:ext cx="551828"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27"/>
              <p:cNvSpPr/>
              <p:nvPr/>
            </p:nvSpPr>
            <p:spPr>
              <a:xfrm>
                <a:off x="5176900" y="3122006"/>
                <a:ext cx="551828"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27"/>
              <p:cNvSpPr/>
              <p:nvPr/>
            </p:nvSpPr>
            <p:spPr>
              <a:xfrm>
                <a:off x="5237016" y="3182121"/>
                <a:ext cx="431522"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27"/>
              <p:cNvSpPr/>
              <p:nvPr/>
            </p:nvSpPr>
            <p:spPr>
              <a:xfrm>
                <a:off x="5314619" y="3242236"/>
                <a:ext cx="276599" cy="22964"/>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0" name="Google Shape;710;p27"/>
            <p:cNvSpPr/>
            <p:nvPr/>
          </p:nvSpPr>
          <p:spPr>
            <a:xfrm>
              <a:off x="5914065" y="760436"/>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27"/>
            <p:cNvSpPr/>
            <p:nvPr/>
          </p:nvSpPr>
          <p:spPr>
            <a:xfrm>
              <a:off x="7710871" y="1262143"/>
              <a:ext cx="301600" cy="49757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2" name="Google Shape;712;p27"/>
            <p:cNvGrpSpPr/>
            <p:nvPr/>
          </p:nvGrpSpPr>
          <p:grpSpPr>
            <a:xfrm>
              <a:off x="6655110" y="1951719"/>
              <a:ext cx="1239180" cy="2255353"/>
              <a:chOff x="7710885" y="1951719"/>
              <a:chExt cx="1239180" cy="2255353"/>
            </a:xfrm>
          </p:grpSpPr>
          <p:sp>
            <p:nvSpPr>
              <p:cNvPr id="713" name="Google Shape;713;p27"/>
              <p:cNvSpPr/>
              <p:nvPr/>
            </p:nvSpPr>
            <p:spPr>
              <a:xfrm>
                <a:off x="7999817" y="4017723"/>
                <a:ext cx="409554" cy="189349"/>
              </a:xfrm>
              <a:custGeom>
                <a:avLst/>
                <a:gdLst/>
                <a:ahLst/>
                <a:cxnLst/>
                <a:rect l="l" t="t" r="r" b="b"/>
                <a:pathLst>
                  <a:path w="446" h="206" extrusionOk="0">
                    <a:moveTo>
                      <a:pt x="446" y="206"/>
                    </a:moveTo>
                    <a:cubicBezTo>
                      <a:pt x="417" y="10"/>
                      <a:pt x="417" y="10"/>
                      <a:pt x="417" y="10"/>
                    </a:cubicBezTo>
                    <a:cubicBezTo>
                      <a:pt x="396" y="0"/>
                      <a:pt x="253" y="23"/>
                      <a:pt x="253" y="23"/>
                    </a:cubicBezTo>
                    <a:cubicBezTo>
                      <a:pt x="253" y="23"/>
                      <a:pt x="234" y="72"/>
                      <a:pt x="202" y="83"/>
                    </a:cubicBezTo>
                    <a:cubicBezTo>
                      <a:pt x="169" y="93"/>
                      <a:pt x="0" y="68"/>
                      <a:pt x="0" y="206"/>
                    </a:cubicBezTo>
                    <a:lnTo>
                      <a:pt x="446" y="2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27"/>
              <p:cNvSpPr/>
              <p:nvPr/>
            </p:nvSpPr>
            <p:spPr>
              <a:xfrm>
                <a:off x="8421293" y="4017723"/>
                <a:ext cx="409554" cy="189349"/>
              </a:xfrm>
              <a:custGeom>
                <a:avLst/>
                <a:gdLst/>
                <a:ahLst/>
                <a:cxnLst/>
                <a:rect l="l" t="t" r="r" b="b"/>
                <a:pathLst>
                  <a:path w="446" h="206" extrusionOk="0">
                    <a:moveTo>
                      <a:pt x="446" y="206"/>
                    </a:moveTo>
                    <a:cubicBezTo>
                      <a:pt x="417" y="10"/>
                      <a:pt x="417" y="10"/>
                      <a:pt x="417" y="10"/>
                    </a:cubicBezTo>
                    <a:cubicBezTo>
                      <a:pt x="395" y="0"/>
                      <a:pt x="253" y="23"/>
                      <a:pt x="253" y="23"/>
                    </a:cubicBezTo>
                    <a:cubicBezTo>
                      <a:pt x="253" y="23"/>
                      <a:pt x="234" y="72"/>
                      <a:pt x="202" y="83"/>
                    </a:cubicBezTo>
                    <a:cubicBezTo>
                      <a:pt x="169" y="93"/>
                      <a:pt x="0" y="68"/>
                      <a:pt x="0" y="206"/>
                    </a:cubicBezTo>
                    <a:lnTo>
                      <a:pt x="446" y="2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27"/>
              <p:cNvSpPr/>
              <p:nvPr/>
            </p:nvSpPr>
            <p:spPr>
              <a:xfrm>
                <a:off x="8168829" y="2965085"/>
                <a:ext cx="673940" cy="1132586"/>
              </a:xfrm>
              <a:custGeom>
                <a:avLst/>
                <a:gdLst/>
                <a:ahLst/>
                <a:cxnLst/>
                <a:rect l="l" t="t" r="r" b="b"/>
                <a:pathLst>
                  <a:path w="734" h="1232" extrusionOk="0">
                    <a:moveTo>
                      <a:pt x="136" y="0"/>
                    </a:moveTo>
                    <a:cubicBezTo>
                      <a:pt x="19" y="622"/>
                      <a:pt x="19" y="622"/>
                      <a:pt x="19" y="622"/>
                    </a:cubicBezTo>
                    <a:cubicBezTo>
                      <a:pt x="0" y="1201"/>
                      <a:pt x="0" y="1201"/>
                      <a:pt x="0" y="1201"/>
                    </a:cubicBezTo>
                    <a:cubicBezTo>
                      <a:pt x="0" y="1201"/>
                      <a:pt x="202" y="1223"/>
                      <a:pt x="282" y="1201"/>
                    </a:cubicBezTo>
                    <a:cubicBezTo>
                      <a:pt x="284" y="657"/>
                      <a:pt x="284" y="657"/>
                      <a:pt x="284" y="657"/>
                    </a:cubicBezTo>
                    <a:cubicBezTo>
                      <a:pt x="367" y="278"/>
                      <a:pt x="367" y="278"/>
                      <a:pt x="367" y="278"/>
                    </a:cubicBezTo>
                    <a:cubicBezTo>
                      <a:pt x="434" y="1215"/>
                      <a:pt x="434" y="1215"/>
                      <a:pt x="434" y="1215"/>
                    </a:cubicBezTo>
                    <a:cubicBezTo>
                      <a:pt x="434" y="1215"/>
                      <a:pt x="647" y="1232"/>
                      <a:pt x="734" y="1201"/>
                    </a:cubicBezTo>
                    <a:cubicBezTo>
                      <a:pt x="635" y="0"/>
                      <a:pt x="635" y="0"/>
                      <a:pt x="635" y="0"/>
                    </a:cubicBezTo>
                    <a:cubicBezTo>
                      <a:pt x="136" y="0"/>
                      <a:pt x="136" y="0"/>
                      <a:pt x="136"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27"/>
              <p:cNvSpPr/>
              <p:nvPr/>
            </p:nvSpPr>
            <p:spPr>
              <a:xfrm>
                <a:off x="8051713" y="2361974"/>
                <a:ext cx="343633" cy="682356"/>
              </a:xfrm>
              <a:custGeom>
                <a:avLst/>
                <a:gdLst/>
                <a:ahLst/>
                <a:cxnLst/>
                <a:rect l="l" t="t" r="r" b="b"/>
                <a:pathLst>
                  <a:path w="374" h="743" extrusionOk="0">
                    <a:moveTo>
                      <a:pt x="343" y="587"/>
                    </a:moveTo>
                    <a:cubicBezTo>
                      <a:pt x="335" y="602"/>
                      <a:pt x="300" y="626"/>
                      <a:pt x="270" y="646"/>
                    </a:cubicBezTo>
                    <a:cubicBezTo>
                      <a:pt x="248" y="661"/>
                      <a:pt x="228" y="673"/>
                      <a:pt x="224" y="676"/>
                    </a:cubicBezTo>
                    <a:cubicBezTo>
                      <a:pt x="215" y="681"/>
                      <a:pt x="207" y="686"/>
                      <a:pt x="198" y="690"/>
                    </a:cubicBezTo>
                    <a:cubicBezTo>
                      <a:pt x="116" y="734"/>
                      <a:pt x="0" y="743"/>
                      <a:pt x="0" y="743"/>
                    </a:cubicBezTo>
                    <a:cubicBezTo>
                      <a:pt x="5" y="519"/>
                      <a:pt x="5" y="519"/>
                      <a:pt x="5" y="519"/>
                    </a:cubicBezTo>
                    <a:cubicBezTo>
                      <a:pt x="129" y="490"/>
                      <a:pt x="129" y="490"/>
                      <a:pt x="129" y="490"/>
                    </a:cubicBezTo>
                    <a:cubicBezTo>
                      <a:pt x="129" y="490"/>
                      <a:pt x="221" y="136"/>
                      <a:pt x="240" y="86"/>
                    </a:cubicBezTo>
                    <a:cubicBezTo>
                      <a:pt x="259" y="36"/>
                      <a:pt x="355" y="0"/>
                      <a:pt x="355" y="0"/>
                    </a:cubicBezTo>
                    <a:cubicBezTo>
                      <a:pt x="346" y="67"/>
                      <a:pt x="346" y="67"/>
                      <a:pt x="346" y="67"/>
                    </a:cubicBezTo>
                    <a:cubicBezTo>
                      <a:pt x="348" y="371"/>
                      <a:pt x="348" y="371"/>
                      <a:pt x="348" y="371"/>
                    </a:cubicBezTo>
                    <a:cubicBezTo>
                      <a:pt x="345" y="444"/>
                      <a:pt x="374" y="529"/>
                      <a:pt x="343" y="5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27"/>
              <p:cNvSpPr/>
              <p:nvPr/>
            </p:nvSpPr>
            <p:spPr>
              <a:xfrm>
                <a:off x="7986493" y="2838852"/>
                <a:ext cx="130500" cy="2055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27"/>
              <p:cNvSpPr/>
              <p:nvPr/>
            </p:nvSpPr>
            <p:spPr>
              <a:xfrm>
                <a:off x="8234049" y="2584283"/>
                <a:ext cx="113609" cy="411658"/>
              </a:xfrm>
              <a:custGeom>
                <a:avLst/>
                <a:gdLst/>
                <a:ahLst/>
                <a:cxnLst/>
                <a:rect l="l" t="t" r="r" b="b"/>
                <a:pathLst>
                  <a:path w="124" h="448" extrusionOk="0">
                    <a:moveTo>
                      <a:pt x="67" y="275"/>
                    </a:moveTo>
                    <a:cubicBezTo>
                      <a:pt x="64" y="285"/>
                      <a:pt x="60" y="291"/>
                      <a:pt x="55" y="295"/>
                    </a:cubicBezTo>
                    <a:cubicBezTo>
                      <a:pt x="51" y="300"/>
                      <a:pt x="45" y="301"/>
                      <a:pt x="41" y="302"/>
                    </a:cubicBezTo>
                    <a:cubicBezTo>
                      <a:pt x="0" y="448"/>
                      <a:pt x="0" y="448"/>
                      <a:pt x="0" y="448"/>
                    </a:cubicBezTo>
                    <a:cubicBezTo>
                      <a:pt x="9" y="444"/>
                      <a:pt x="17" y="439"/>
                      <a:pt x="26" y="434"/>
                    </a:cubicBezTo>
                    <a:cubicBezTo>
                      <a:pt x="28" y="432"/>
                      <a:pt x="38" y="426"/>
                      <a:pt x="50" y="418"/>
                    </a:cubicBezTo>
                    <a:cubicBezTo>
                      <a:pt x="71" y="298"/>
                      <a:pt x="71" y="298"/>
                      <a:pt x="71" y="298"/>
                    </a:cubicBezTo>
                    <a:cubicBezTo>
                      <a:pt x="67" y="296"/>
                      <a:pt x="64" y="293"/>
                      <a:pt x="64" y="293"/>
                    </a:cubicBezTo>
                    <a:cubicBezTo>
                      <a:pt x="67" y="275"/>
                      <a:pt x="67" y="275"/>
                      <a:pt x="67" y="275"/>
                    </a:cubicBezTo>
                    <a:moveTo>
                      <a:pt x="124" y="0"/>
                    </a:moveTo>
                    <a:cubicBezTo>
                      <a:pt x="85" y="143"/>
                      <a:pt x="85" y="143"/>
                      <a:pt x="85" y="143"/>
                    </a:cubicBezTo>
                    <a:cubicBezTo>
                      <a:pt x="88" y="143"/>
                      <a:pt x="93" y="144"/>
                      <a:pt x="99" y="145"/>
                    </a:cubicBezTo>
                    <a:cubicBezTo>
                      <a:pt x="122" y="14"/>
                      <a:pt x="122" y="14"/>
                      <a:pt x="122" y="14"/>
                    </a:cubicBezTo>
                    <a:cubicBezTo>
                      <a:pt x="124" y="0"/>
                      <a:pt x="124" y="0"/>
                      <a:pt x="124"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27"/>
              <p:cNvSpPr/>
              <p:nvPr/>
            </p:nvSpPr>
            <p:spPr>
              <a:xfrm>
                <a:off x="8264204" y="2298858"/>
                <a:ext cx="522463" cy="815601"/>
              </a:xfrm>
              <a:custGeom>
                <a:avLst/>
                <a:gdLst/>
                <a:ahLst/>
                <a:cxnLst/>
                <a:rect l="l" t="t" r="r" b="b"/>
                <a:pathLst>
                  <a:path w="569" h="887" extrusionOk="0">
                    <a:moveTo>
                      <a:pt x="550" y="796"/>
                    </a:moveTo>
                    <a:cubicBezTo>
                      <a:pt x="555" y="837"/>
                      <a:pt x="555" y="837"/>
                      <a:pt x="555" y="837"/>
                    </a:cubicBezTo>
                    <a:cubicBezTo>
                      <a:pt x="484" y="882"/>
                      <a:pt x="303" y="887"/>
                      <a:pt x="190" y="875"/>
                    </a:cubicBezTo>
                    <a:cubicBezTo>
                      <a:pt x="114" y="867"/>
                      <a:pt x="8" y="832"/>
                      <a:pt x="0" y="825"/>
                    </a:cubicBezTo>
                    <a:cubicBezTo>
                      <a:pt x="99" y="268"/>
                      <a:pt x="99" y="268"/>
                      <a:pt x="99" y="268"/>
                    </a:cubicBezTo>
                    <a:cubicBezTo>
                      <a:pt x="75" y="91"/>
                      <a:pt x="75" y="91"/>
                      <a:pt x="75" y="91"/>
                    </a:cubicBezTo>
                    <a:cubicBezTo>
                      <a:pt x="75" y="91"/>
                      <a:pt x="75" y="91"/>
                      <a:pt x="75" y="91"/>
                    </a:cubicBezTo>
                    <a:cubicBezTo>
                      <a:pt x="79" y="89"/>
                      <a:pt x="131" y="65"/>
                      <a:pt x="182" y="42"/>
                    </a:cubicBezTo>
                    <a:cubicBezTo>
                      <a:pt x="189" y="39"/>
                      <a:pt x="196" y="36"/>
                      <a:pt x="202" y="33"/>
                    </a:cubicBezTo>
                    <a:cubicBezTo>
                      <a:pt x="239" y="16"/>
                      <a:pt x="272" y="2"/>
                      <a:pt x="280" y="0"/>
                    </a:cubicBezTo>
                    <a:cubicBezTo>
                      <a:pt x="303" y="1"/>
                      <a:pt x="370" y="4"/>
                      <a:pt x="370" y="4"/>
                    </a:cubicBezTo>
                    <a:cubicBezTo>
                      <a:pt x="382" y="7"/>
                      <a:pt x="393" y="11"/>
                      <a:pt x="405" y="16"/>
                    </a:cubicBezTo>
                    <a:cubicBezTo>
                      <a:pt x="481" y="44"/>
                      <a:pt x="569" y="85"/>
                      <a:pt x="569" y="85"/>
                    </a:cubicBezTo>
                    <a:cubicBezTo>
                      <a:pt x="499" y="328"/>
                      <a:pt x="499" y="328"/>
                      <a:pt x="499" y="328"/>
                    </a:cubicBezTo>
                    <a:cubicBezTo>
                      <a:pt x="501" y="344"/>
                      <a:pt x="501" y="344"/>
                      <a:pt x="501" y="344"/>
                    </a:cubicBezTo>
                    <a:cubicBezTo>
                      <a:pt x="550" y="796"/>
                      <a:pt x="550" y="796"/>
                      <a:pt x="550" y="796"/>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27"/>
              <p:cNvSpPr/>
              <p:nvPr/>
            </p:nvSpPr>
            <p:spPr>
              <a:xfrm>
                <a:off x="8394644" y="2599011"/>
                <a:ext cx="374490" cy="431294"/>
              </a:xfrm>
              <a:custGeom>
                <a:avLst/>
                <a:gdLst/>
                <a:ahLst/>
                <a:cxnLst/>
                <a:rect l="l" t="t" r="r" b="b"/>
                <a:pathLst>
                  <a:path w="408" h="470" extrusionOk="0">
                    <a:moveTo>
                      <a:pt x="336" y="0"/>
                    </a:moveTo>
                    <a:cubicBezTo>
                      <a:pt x="281" y="217"/>
                      <a:pt x="281" y="217"/>
                      <a:pt x="281" y="217"/>
                    </a:cubicBezTo>
                    <a:cubicBezTo>
                      <a:pt x="0" y="286"/>
                      <a:pt x="0" y="286"/>
                      <a:pt x="0" y="286"/>
                    </a:cubicBezTo>
                    <a:cubicBezTo>
                      <a:pt x="0" y="286"/>
                      <a:pt x="129" y="397"/>
                      <a:pt x="408" y="470"/>
                    </a:cubicBezTo>
                    <a:cubicBezTo>
                      <a:pt x="359" y="18"/>
                      <a:pt x="359" y="18"/>
                      <a:pt x="359" y="18"/>
                    </a:cubicBezTo>
                    <a:cubicBezTo>
                      <a:pt x="336" y="0"/>
                      <a:pt x="336" y="0"/>
                      <a:pt x="336" y="0"/>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27"/>
              <p:cNvSpPr/>
              <p:nvPr/>
            </p:nvSpPr>
            <p:spPr>
              <a:xfrm>
                <a:off x="8473890" y="2174028"/>
                <a:ext cx="133245" cy="263685"/>
              </a:xfrm>
              <a:custGeom>
                <a:avLst/>
                <a:gdLst/>
                <a:ahLst/>
                <a:cxnLst/>
                <a:rect l="l" t="t" r="r" b="b"/>
                <a:pathLst>
                  <a:path w="145" h="287" extrusionOk="0">
                    <a:moveTo>
                      <a:pt x="145" y="0"/>
                    </a:moveTo>
                    <a:cubicBezTo>
                      <a:pt x="144" y="45"/>
                      <a:pt x="144" y="45"/>
                      <a:pt x="144" y="45"/>
                    </a:cubicBezTo>
                    <a:cubicBezTo>
                      <a:pt x="144" y="46"/>
                      <a:pt x="144" y="46"/>
                      <a:pt x="144" y="46"/>
                    </a:cubicBezTo>
                    <a:cubicBezTo>
                      <a:pt x="142" y="140"/>
                      <a:pt x="142" y="140"/>
                      <a:pt x="142" y="140"/>
                    </a:cubicBezTo>
                    <a:cubicBezTo>
                      <a:pt x="138" y="156"/>
                      <a:pt x="90" y="287"/>
                      <a:pt x="37" y="284"/>
                    </a:cubicBezTo>
                    <a:cubicBezTo>
                      <a:pt x="5" y="283"/>
                      <a:pt x="0" y="232"/>
                      <a:pt x="2" y="194"/>
                    </a:cubicBezTo>
                    <a:cubicBezTo>
                      <a:pt x="2" y="187"/>
                      <a:pt x="2" y="180"/>
                      <a:pt x="3" y="174"/>
                    </a:cubicBezTo>
                    <a:cubicBezTo>
                      <a:pt x="4" y="161"/>
                      <a:pt x="5" y="152"/>
                      <a:pt x="5" y="152"/>
                    </a:cubicBezTo>
                    <a:cubicBezTo>
                      <a:pt x="6" y="148"/>
                      <a:pt x="6" y="148"/>
                      <a:pt x="6" y="148"/>
                    </a:cubicBezTo>
                    <a:cubicBezTo>
                      <a:pt x="19" y="95"/>
                      <a:pt x="19" y="95"/>
                      <a:pt x="19" y="95"/>
                    </a:cubicBezTo>
                    <a:cubicBezTo>
                      <a:pt x="20" y="93"/>
                      <a:pt x="21" y="90"/>
                      <a:pt x="22" y="87"/>
                    </a:cubicBezTo>
                    <a:cubicBezTo>
                      <a:pt x="29" y="75"/>
                      <a:pt x="39" y="64"/>
                      <a:pt x="51" y="54"/>
                    </a:cubicBezTo>
                    <a:cubicBezTo>
                      <a:pt x="89" y="24"/>
                      <a:pt x="145" y="0"/>
                      <a:pt x="145" y="0"/>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27"/>
              <p:cNvSpPr/>
              <p:nvPr/>
            </p:nvSpPr>
            <p:spPr>
              <a:xfrm>
                <a:off x="8605733" y="2215404"/>
                <a:ext cx="0" cy="1403"/>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FF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27"/>
              <p:cNvSpPr/>
              <p:nvPr/>
            </p:nvSpPr>
            <p:spPr>
              <a:xfrm>
                <a:off x="8475293" y="2216807"/>
                <a:ext cx="130440" cy="135349"/>
              </a:xfrm>
              <a:custGeom>
                <a:avLst/>
                <a:gdLst/>
                <a:ahLst/>
                <a:cxnLst/>
                <a:rect l="l" t="t" r="r" b="b"/>
                <a:pathLst>
                  <a:path w="142" h="148" extrusionOk="0">
                    <a:moveTo>
                      <a:pt x="142" y="0"/>
                    </a:moveTo>
                    <a:cubicBezTo>
                      <a:pt x="119" y="40"/>
                      <a:pt x="59" y="105"/>
                      <a:pt x="10" y="108"/>
                    </a:cubicBezTo>
                    <a:cubicBezTo>
                      <a:pt x="9" y="108"/>
                      <a:pt x="8" y="108"/>
                      <a:pt x="7" y="108"/>
                    </a:cubicBezTo>
                    <a:cubicBezTo>
                      <a:pt x="6" y="108"/>
                      <a:pt x="5" y="108"/>
                      <a:pt x="3" y="108"/>
                    </a:cubicBezTo>
                    <a:cubicBezTo>
                      <a:pt x="3" y="111"/>
                      <a:pt x="2" y="118"/>
                      <a:pt x="1" y="128"/>
                    </a:cubicBezTo>
                    <a:cubicBezTo>
                      <a:pt x="0" y="134"/>
                      <a:pt x="0" y="141"/>
                      <a:pt x="0" y="148"/>
                    </a:cubicBezTo>
                    <a:cubicBezTo>
                      <a:pt x="103" y="112"/>
                      <a:pt x="138" y="12"/>
                      <a:pt x="142" y="0"/>
                    </a:cubicBezTo>
                    <a:cubicBezTo>
                      <a:pt x="142" y="0"/>
                      <a:pt x="142" y="0"/>
                      <a:pt x="142" y="0"/>
                    </a:cubicBezTo>
                    <a:cubicBezTo>
                      <a:pt x="142" y="0"/>
                      <a:pt x="142" y="0"/>
                      <a:pt x="14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27"/>
              <p:cNvSpPr/>
              <p:nvPr/>
            </p:nvSpPr>
            <p:spPr>
              <a:xfrm>
                <a:off x="8181452" y="2713321"/>
                <a:ext cx="231426" cy="161998"/>
              </a:xfrm>
              <a:custGeom>
                <a:avLst/>
                <a:gdLst/>
                <a:ahLst/>
                <a:cxnLst/>
                <a:rect l="l" t="t" r="r" b="b"/>
                <a:pathLst>
                  <a:path w="252" h="176" extrusionOk="0">
                    <a:moveTo>
                      <a:pt x="158" y="124"/>
                    </a:moveTo>
                    <a:cubicBezTo>
                      <a:pt x="142" y="176"/>
                      <a:pt x="121" y="152"/>
                      <a:pt x="121" y="152"/>
                    </a:cubicBezTo>
                    <a:cubicBezTo>
                      <a:pt x="124" y="134"/>
                      <a:pt x="124" y="134"/>
                      <a:pt x="124" y="134"/>
                    </a:cubicBezTo>
                    <a:cubicBezTo>
                      <a:pt x="121" y="144"/>
                      <a:pt x="117" y="150"/>
                      <a:pt x="112" y="154"/>
                    </a:cubicBezTo>
                    <a:cubicBezTo>
                      <a:pt x="98" y="168"/>
                      <a:pt x="82" y="156"/>
                      <a:pt x="82" y="156"/>
                    </a:cubicBezTo>
                    <a:cubicBezTo>
                      <a:pt x="89" y="139"/>
                      <a:pt x="89" y="139"/>
                      <a:pt x="89" y="139"/>
                    </a:cubicBezTo>
                    <a:cubicBezTo>
                      <a:pt x="85" y="145"/>
                      <a:pt x="81" y="149"/>
                      <a:pt x="77" y="152"/>
                    </a:cubicBezTo>
                    <a:cubicBezTo>
                      <a:pt x="62" y="162"/>
                      <a:pt x="47" y="152"/>
                      <a:pt x="47" y="152"/>
                    </a:cubicBezTo>
                    <a:cubicBezTo>
                      <a:pt x="47" y="152"/>
                      <a:pt x="74" y="83"/>
                      <a:pt x="80" y="78"/>
                    </a:cubicBezTo>
                    <a:cubicBezTo>
                      <a:pt x="85" y="73"/>
                      <a:pt x="125" y="50"/>
                      <a:pt x="125" y="50"/>
                    </a:cubicBezTo>
                    <a:cubicBezTo>
                      <a:pt x="80" y="61"/>
                      <a:pt x="80" y="61"/>
                      <a:pt x="80" y="61"/>
                    </a:cubicBezTo>
                    <a:cubicBezTo>
                      <a:pt x="80" y="61"/>
                      <a:pt x="78" y="68"/>
                      <a:pt x="54" y="95"/>
                    </a:cubicBezTo>
                    <a:cubicBezTo>
                      <a:pt x="29" y="123"/>
                      <a:pt x="0" y="103"/>
                      <a:pt x="0" y="103"/>
                    </a:cubicBezTo>
                    <a:cubicBezTo>
                      <a:pt x="4" y="98"/>
                      <a:pt x="54" y="31"/>
                      <a:pt x="58" y="29"/>
                    </a:cubicBezTo>
                    <a:cubicBezTo>
                      <a:pt x="62" y="26"/>
                      <a:pt x="123" y="0"/>
                      <a:pt x="134" y="1"/>
                    </a:cubicBezTo>
                    <a:cubicBezTo>
                      <a:pt x="146" y="1"/>
                      <a:pt x="246" y="23"/>
                      <a:pt x="246" y="23"/>
                    </a:cubicBezTo>
                    <a:cubicBezTo>
                      <a:pt x="252" y="109"/>
                      <a:pt x="252" y="109"/>
                      <a:pt x="252" y="109"/>
                    </a:cubicBezTo>
                    <a:cubicBezTo>
                      <a:pt x="210" y="157"/>
                      <a:pt x="158" y="124"/>
                      <a:pt x="158" y="12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27"/>
              <p:cNvSpPr/>
              <p:nvPr/>
            </p:nvSpPr>
            <p:spPr>
              <a:xfrm>
                <a:off x="8252282" y="2781346"/>
                <a:ext cx="57506" cy="72233"/>
              </a:xfrm>
              <a:custGeom>
                <a:avLst/>
                <a:gdLst/>
                <a:ahLst/>
                <a:cxnLst/>
                <a:rect l="l" t="t" r="r" b="b"/>
                <a:pathLst>
                  <a:path w="63" h="78" extrusionOk="0">
                    <a:moveTo>
                      <a:pt x="63" y="0"/>
                    </a:moveTo>
                    <a:cubicBezTo>
                      <a:pt x="26" y="24"/>
                      <a:pt x="26" y="24"/>
                      <a:pt x="26" y="24"/>
                    </a:cubicBezTo>
                    <a:cubicBezTo>
                      <a:pt x="0" y="78"/>
                      <a:pt x="0" y="78"/>
                      <a:pt x="0" y="78"/>
                    </a:cubicBezTo>
                    <a:cubicBezTo>
                      <a:pt x="4" y="75"/>
                      <a:pt x="8" y="71"/>
                      <a:pt x="12" y="65"/>
                    </a:cubicBezTo>
                    <a:cubicBezTo>
                      <a:pt x="12" y="65"/>
                      <a:pt x="27" y="32"/>
                      <a:pt x="30" y="27"/>
                    </a:cubicBezTo>
                    <a:cubicBezTo>
                      <a:pt x="34" y="22"/>
                      <a:pt x="61" y="1"/>
                      <a:pt x="63"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27"/>
              <p:cNvSpPr/>
              <p:nvPr/>
            </p:nvSpPr>
            <p:spPr>
              <a:xfrm>
                <a:off x="8284541" y="2798878"/>
                <a:ext cx="41376" cy="56103"/>
              </a:xfrm>
              <a:custGeom>
                <a:avLst/>
                <a:gdLst/>
                <a:ahLst/>
                <a:cxnLst/>
                <a:rect l="l" t="t" r="r" b="b"/>
                <a:pathLst>
                  <a:path w="45" h="61" extrusionOk="0">
                    <a:moveTo>
                      <a:pt x="45" y="0"/>
                    </a:moveTo>
                    <a:cubicBezTo>
                      <a:pt x="43" y="1"/>
                      <a:pt x="23" y="9"/>
                      <a:pt x="19" y="12"/>
                    </a:cubicBezTo>
                    <a:cubicBezTo>
                      <a:pt x="16" y="15"/>
                      <a:pt x="4" y="49"/>
                      <a:pt x="0" y="61"/>
                    </a:cubicBezTo>
                    <a:cubicBezTo>
                      <a:pt x="5" y="57"/>
                      <a:pt x="9" y="51"/>
                      <a:pt x="12" y="41"/>
                    </a:cubicBezTo>
                    <a:cubicBezTo>
                      <a:pt x="12" y="41"/>
                      <a:pt x="20" y="20"/>
                      <a:pt x="22" y="15"/>
                    </a:cubicBezTo>
                    <a:cubicBezTo>
                      <a:pt x="24" y="11"/>
                      <a:pt x="43" y="1"/>
                      <a:pt x="45"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27"/>
              <p:cNvSpPr/>
              <p:nvPr/>
            </p:nvSpPr>
            <p:spPr>
              <a:xfrm>
                <a:off x="8386930" y="2377403"/>
                <a:ext cx="563136" cy="631162"/>
              </a:xfrm>
              <a:custGeom>
                <a:avLst/>
                <a:gdLst/>
                <a:ahLst/>
                <a:cxnLst/>
                <a:rect l="l" t="t" r="r" b="b"/>
                <a:pathLst>
                  <a:path w="613" h="687" extrusionOk="0">
                    <a:moveTo>
                      <a:pt x="435" y="0"/>
                    </a:moveTo>
                    <a:cubicBezTo>
                      <a:pt x="510" y="34"/>
                      <a:pt x="613" y="580"/>
                      <a:pt x="538" y="634"/>
                    </a:cubicBezTo>
                    <a:cubicBezTo>
                      <a:pt x="464" y="687"/>
                      <a:pt x="8" y="527"/>
                      <a:pt x="8" y="527"/>
                    </a:cubicBezTo>
                    <a:cubicBezTo>
                      <a:pt x="8" y="527"/>
                      <a:pt x="0" y="425"/>
                      <a:pt x="28" y="381"/>
                    </a:cubicBezTo>
                    <a:cubicBezTo>
                      <a:pt x="367" y="429"/>
                      <a:pt x="367" y="429"/>
                      <a:pt x="367" y="429"/>
                    </a:cubicBezTo>
                    <a:cubicBezTo>
                      <a:pt x="367" y="429"/>
                      <a:pt x="345" y="303"/>
                      <a:pt x="344" y="241"/>
                    </a:cubicBezTo>
                    <a:cubicBezTo>
                      <a:pt x="346" y="114"/>
                      <a:pt x="435" y="0"/>
                      <a:pt x="435"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27"/>
              <p:cNvSpPr/>
              <p:nvPr/>
            </p:nvSpPr>
            <p:spPr>
              <a:xfrm>
                <a:off x="7722808" y="2617945"/>
                <a:ext cx="561735" cy="307867"/>
              </a:xfrm>
              <a:custGeom>
                <a:avLst/>
                <a:gdLst/>
                <a:ahLst/>
                <a:cxnLst/>
                <a:rect l="l" t="t" r="r" b="b"/>
                <a:pathLst>
                  <a:path w="611" h="335" extrusionOk="0">
                    <a:moveTo>
                      <a:pt x="520" y="7"/>
                    </a:moveTo>
                    <a:cubicBezTo>
                      <a:pt x="519" y="3"/>
                      <a:pt x="515" y="0"/>
                      <a:pt x="510" y="0"/>
                    </a:cubicBezTo>
                    <a:cubicBezTo>
                      <a:pt x="11" y="0"/>
                      <a:pt x="11" y="0"/>
                      <a:pt x="11" y="0"/>
                    </a:cubicBezTo>
                    <a:cubicBezTo>
                      <a:pt x="5" y="0"/>
                      <a:pt x="0" y="6"/>
                      <a:pt x="2" y="12"/>
                    </a:cubicBezTo>
                    <a:cubicBezTo>
                      <a:pt x="92" y="335"/>
                      <a:pt x="92" y="335"/>
                      <a:pt x="92" y="335"/>
                    </a:cubicBezTo>
                    <a:cubicBezTo>
                      <a:pt x="611" y="335"/>
                      <a:pt x="611" y="335"/>
                      <a:pt x="611" y="335"/>
                    </a:cubicBezTo>
                    <a:lnTo>
                      <a:pt x="520" y="7"/>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27"/>
              <p:cNvSpPr/>
              <p:nvPr/>
            </p:nvSpPr>
            <p:spPr>
              <a:xfrm>
                <a:off x="8154803" y="2901267"/>
                <a:ext cx="301500" cy="24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27"/>
              <p:cNvSpPr/>
              <p:nvPr/>
            </p:nvSpPr>
            <p:spPr>
              <a:xfrm>
                <a:off x="7893923" y="2920202"/>
                <a:ext cx="96778" cy="34363"/>
              </a:xfrm>
              <a:custGeom>
                <a:avLst/>
                <a:gdLst/>
                <a:ahLst/>
                <a:cxnLst/>
                <a:rect l="l" t="t" r="r" b="b"/>
                <a:pathLst>
                  <a:path w="105" h="37" extrusionOk="0">
                    <a:moveTo>
                      <a:pt x="95" y="37"/>
                    </a:moveTo>
                    <a:cubicBezTo>
                      <a:pt x="0" y="30"/>
                      <a:pt x="0" y="30"/>
                      <a:pt x="0" y="30"/>
                    </a:cubicBezTo>
                    <a:cubicBezTo>
                      <a:pt x="0" y="30"/>
                      <a:pt x="1" y="3"/>
                      <a:pt x="33" y="1"/>
                    </a:cubicBezTo>
                    <a:cubicBezTo>
                      <a:pt x="64" y="0"/>
                      <a:pt x="105" y="7"/>
                      <a:pt x="105" y="7"/>
                    </a:cubicBezTo>
                    <a:lnTo>
                      <a:pt x="95" y="37"/>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27"/>
              <p:cNvSpPr/>
              <p:nvPr/>
            </p:nvSpPr>
            <p:spPr>
              <a:xfrm>
                <a:off x="7710885" y="2617945"/>
                <a:ext cx="561735" cy="307867"/>
              </a:xfrm>
              <a:custGeom>
                <a:avLst/>
                <a:gdLst/>
                <a:ahLst/>
                <a:cxnLst/>
                <a:rect l="l" t="t" r="r" b="b"/>
                <a:pathLst>
                  <a:path w="611" h="335" extrusionOk="0">
                    <a:moveTo>
                      <a:pt x="519" y="7"/>
                    </a:moveTo>
                    <a:cubicBezTo>
                      <a:pt x="518" y="3"/>
                      <a:pt x="514" y="0"/>
                      <a:pt x="510" y="0"/>
                    </a:cubicBezTo>
                    <a:cubicBezTo>
                      <a:pt x="11" y="0"/>
                      <a:pt x="11" y="0"/>
                      <a:pt x="11" y="0"/>
                    </a:cubicBezTo>
                    <a:cubicBezTo>
                      <a:pt x="4" y="0"/>
                      <a:pt x="0" y="6"/>
                      <a:pt x="2" y="12"/>
                    </a:cubicBezTo>
                    <a:cubicBezTo>
                      <a:pt x="92" y="335"/>
                      <a:pt x="92" y="335"/>
                      <a:pt x="92" y="335"/>
                    </a:cubicBezTo>
                    <a:cubicBezTo>
                      <a:pt x="611" y="335"/>
                      <a:pt x="611" y="335"/>
                      <a:pt x="611" y="335"/>
                    </a:cubicBezTo>
                    <a:lnTo>
                      <a:pt x="519"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27"/>
              <p:cNvSpPr/>
              <p:nvPr/>
            </p:nvSpPr>
            <p:spPr>
              <a:xfrm>
                <a:off x="7902338" y="2748385"/>
                <a:ext cx="149463" cy="4501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27"/>
              <p:cNvSpPr/>
              <p:nvPr/>
            </p:nvSpPr>
            <p:spPr>
              <a:xfrm>
                <a:off x="7915662" y="2825528"/>
                <a:ext cx="200569" cy="164102"/>
              </a:xfrm>
              <a:custGeom>
                <a:avLst/>
                <a:gdLst/>
                <a:ahLst/>
                <a:cxnLst/>
                <a:rect l="l" t="t" r="r" b="b"/>
                <a:pathLst>
                  <a:path w="218" h="178" extrusionOk="0">
                    <a:moveTo>
                      <a:pt x="218" y="109"/>
                    </a:moveTo>
                    <a:cubicBezTo>
                      <a:pt x="214" y="126"/>
                      <a:pt x="204" y="152"/>
                      <a:pt x="183" y="160"/>
                    </a:cubicBezTo>
                    <a:cubicBezTo>
                      <a:pt x="152" y="170"/>
                      <a:pt x="66" y="178"/>
                      <a:pt x="50" y="162"/>
                    </a:cubicBezTo>
                    <a:cubicBezTo>
                      <a:pt x="34" y="146"/>
                      <a:pt x="0" y="28"/>
                      <a:pt x="0" y="28"/>
                    </a:cubicBezTo>
                    <a:cubicBezTo>
                      <a:pt x="0" y="28"/>
                      <a:pt x="23" y="21"/>
                      <a:pt x="34" y="43"/>
                    </a:cubicBezTo>
                    <a:cubicBezTo>
                      <a:pt x="44" y="65"/>
                      <a:pt x="64" y="123"/>
                      <a:pt x="64" y="123"/>
                    </a:cubicBezTo>
                    <a:cubicBezTo>
                      <a:pt x="53" y="3"/>
                      <a:pt x="53" y="3"/>
                      <a:pt x="53" y="3"/>
                    </a:cubicBezTo>
                    <a:cubicBezTo>
                      <a:pt x="53" y="3"/>
                      <a:pt x="69" y="0"/>
                      <a:pt x="78" y="13"/>
                    </a:cubicBezTo>
                    <a:cubicBezTo>
                      <a:pt x="87" y="26"/>
                      <a:pt x="95" y="105"/>
                      <a:pt x="95" y="105"/>
                    </a:cubicBezTo>
                    <a:cubicBezTo>
                      <a:pt x="86" y="7"/>
                      <a:pt x="86" y="7"/>
                      <a:pt x="86" y="7"/>
                    </a:cubicBezTo>
                    <a:cubicBezTo>
                      <a:pt x="86" y="7"/>
                      <a:pt x="110" y="3"/>
                      <a:pt x="114" y="28"/>
                    </a:cubicBezTo>
                    <a:cubicBezTo>
                      <a:pt x="118" y="54"/>
                      <a:pt x="127" y="113"/>
                      <a:pt x="127" y="113"/>
                    </a:cubicBezTo>
                    <a:cubicBezTo>
                      <a:pt x="121" y="44"/>
                      <a:pt x="121" y="44"/>
                      <a:pt x="121" y="44"/>
                    </a:cubicBezTo>
                    <a:cubicBezTo>
                      <a:pt x="121" y="44"/>
                      <a:pt x="143" y="44"/>
                      <a:pt x="148" y="67"/>
                    </a:cubicBezTo>
                    <a:cubicBezTo>
                      <a:pt x="151" y="85"/>
                      <a:pt x="156" y="108"/>
                      <a:pt x="156" y="108"/>
                    </a:cubicBezTo>
                    <a:lnTo>
                      <a:pt x="218" y="109"/>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27"/>
              <p:cNvSpPr/>
              <p:nvPr/>
            </p:nvSpPr>
            <p:spPr>
              <a:xfrm>
                <a:off x="8373606" y="2021848"/>
                <a:ext cx="246854" cy="295945"/>
              </a:xfrm>
              <a:custGeom>
                <a:avLst/>
                <a:gdLst/>
                <a:ahLst/>
                <a:cxnLst/>
                <a:rect l="l" t="t" r="r" b="b"/>
                <a:pathLst>
                  <a:path w="269" h="322" extrusionOk="0">
                    <a:moveTo>
                      <a:pt x="257" y="204"/>
                    </a:moveTo>
                    <a:cubicBezTo>
                      <a:pt x="238" y="243"/>
                      <a:pt x="173" y="317"/>
                      <a:pt x="121" y="320"/>
                    </a:cubicBezTo>
                    <a:cubicBezTo>
                      <a:pt x="98" y="322"/>
                      <a:pt x="48" y="292"/>
                      <a:pt x="21" y="259"/>
                    </a:cubicBezTo>
                    <a:cubicBezTo>
                      <a:pt x="15" y="251"/>
                      <a:pt x="10" y="236"/>
                      <a:pt x="8" y="218"/>
                    </a:cubicBezTo>
                    <a:cubicBezTo>
                      <a:pt x="7" y="213"/>
                      <a:pt x="6" y="208"/>
                      <a:pt x="5" y="203"/>
                    </a:cubicBezTo>
                    <a:cubicBezTo>
                      <a:pt x="0" y="151"/>
                      <a:pt x="4" y="86"/>
                      <a:pt x="5" y="75"/>
                    </a:cubicBezTo>
                    <a:cubicBezTo>
                      <a:pt x="11" y="46"/>
                      <a:pt x="55" y="22"/>
                      <a:pt x="104" y="15"/>
                    </a:cubicBezTo>
                    <a:cubicBezTo>
                      <a:pt x="202" y="0"/>
                      <a:pt x="223" y="46"/>
                      <a:pt x="223" y="46"/>
                    </a:cubicBezTo>
                    <a:cubicBezTo>
                      <a:pt x="228" y="57"/>
                      <a:pt x="234" y="59"/>
                      <a:pt x="245" y="87"/>
                    </a:cubicBezTo>
                    <a:cubicBezTo>
                      <a:pt x="264" y="133"/>
                      <a:pt x="269" y="180"/>
                      <a:pt x="257" y="20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27"/>
              <p:cNvSpPr/>
              <p:nvPr/>
            </p:nvSpPr>
            <p:spPr>
              <a:xfrm>
                <a:off x="8516669" y="2180340"/>
                <a:ext cx="41376" cy="23142"/>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27"/>
              <p:cNvSpPr/>
              <p:nvPr/>
            </p:nvSpPr>
            <p:spPr>
              <a:xfrm>
                <a:off x="8377813" y="2206288"/>
                <a:ext cx="25247" cy="16831"/>
              </a:xfrm>
              <a:custGeom>
                <a:avLst/>
                <a:gdLst/>
                <a:ahLst/>
                <a:cxnLst/>
                <a:rect l="l" t="t" r="r" b="b"/>
                <a:pathLst>
                  <a:path w="27" h="18" extrusionOk="0">
                    <a:moveTo>
                      <a:pt x="8" y="0"/>
                    </a:moveTo>
                    <a:cubicBezTo>
                      <a:pt x="5" y="0"/>
                      <a:pt x="3" y="1"/>
                      <a:pt x="0" y="2"/>
                    </a:cubicBezTo>
                    <a:cubicBezTo>
                      <a:pt x="1" y="7"/>
                      <a:pt x="2" y="12"/>
                      <a:pt x="3" y="17"/>
                    </a:cubicBezTo>
                    <a:cubicBezTo>
                      <a:pt x="4" y="18"/>
                      <a:pt x="6" y="18"/>
                      <a:pt x="8" y="18"/>
                    </a:cubicBezTo>
                    <a:cubicBezTo>
                      <a:pt x="8" y="18"/>
                      <a:pt x="9" y="18"/>
                      <a:pt x="9" y="18"/>
                    </a:cubicBezTo>
                    <a:cubicBezTo>
                      <a:pt x="19" y="18"/>
                      <a:pt x="27" y="10"/>
                      <a:pt x="27" y="10"/>
                    </a:cubicBezTo>
                    <a:cubicBezTo>
                      <a:pt x="27" y="10"/>
                      <a:pt x="20" y="1"/>
                      <a:pt x="9" y="0"/>
                    </a:cubicBezTo>
                    <a:cubicBezTo>
                      <a:pt x="9" y="0"/>
                      <a:pt x="8" y="0"/>
                      <a:pt x="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7" name="Google Shape;737;p27"/>
              <p:cNvSpPr/>
              <p:nvPr/>
            </p:nvSpPr>
            <p:spPr>
              <a:xfrm>
                <a:off x="8404462" y="2170521"/>
                <a:ext cx="19636" cy="39272"/>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8" name="Google Shape;738;p27"/>
              <p:cNvSpPr/>
              <p:nvPr/>
            </p:nvSpPr>
            <p:spPr>
              <a:xfrm>
                <a:off x="8472487" y="2158600"/>
                <a:ext cx="18935" cy="39272"/>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9" name="Google Shape;739;p27"/>
              <p:cNvSpPr/>
              <p:nvPr/>
            </p:nvSpPr>
            <p:spPr>
              <a:xfrm>
                <a:off x="8465475" y="2102496"/>
                <a:ext cx="64519" cy="59610"/>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27"/>
              <p:cNvSpPr/>
              <p:nvPr/>
            </p:nvSpPr>
            <p:spPr>
              <a:xfrm>
                <a:off x="8379917" y="2126340"/>
                <a:ext cx="44883" cy="5119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1" name="Google Shape;741;p27"/>
              <p:cNvSpPr/>
              <p:nvPr/>
            </p:nvSpPr>
            <p:spPr>
              <a:xfrm>
                <a:off x="8602227" y="2099691"/>
                <a:ext cx="70129" cy="122025"/>
              </a:xfrm>
              <a:custGeom>
                <a:avLst/>
                <a:gdLst/>
                <a:ahLst/>
                <a:cxnLst/>
                <a:rect l="l" t="t" r="r" b="b"/>
                <a:pathLst>
                  <a:path w="76" h="133" extrusionOk="0">
                    <a:moveTo>
                      <a:pt x="0" y="50"/>
                    </a:moveTo>
                    <a:cubicBezTo>
                      <a:pt x="0" y="50"/>
                      <a:pt x="7" y="8"/>
                      <a:pt x="32" y="4"/>
                    </a:cubicBezTo>
                    <a:cubicBezTo>
                      <a:pt x="58" y="0"/>
                      <a:pt x="76" y="133"/>
                      <a:pt x="6" y="92"/>
                    </a:cubicBezTo>
                    <a:lnTo>
                      <a:pt x="0" y="5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2" name="Google Shape;742;p27"/>
              <p:cNvSpPr/>
              <p:nvPr/>
            </p:nvSpPr>
            <p:spPr>
              <a:xfrm>
                <a:off x="8609941" y="2134054"/>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27"/>
              <p:cNvSpPr/>
              <p:nvPr/>
            </p:nvSpPr>
            <p:spPr>
              <a:xfrm>
                <a:off x="8325918" y="1951719"/>
                <a:ext cx="323295" cy="246153"/>
              </a:xfrm>
              <a:custGeom>
                <a:avLst/>
                <a:gdLst/>
                <a:ahLst/>
                <a:cxnLst/>
                <a:rect l="l" t="t" r="r" b="b"/>
                <a:pathLst>
                  <a:path w="352" h="268" extrusionOk="0">
                    <a:moveTo>
                      <a:pt x="284" y="209"/>
                    </a:moveTo>
                    <a:cubicBezTo>
                      <a:pt x="284" y="209"/>
                      <a:pt x="240" y="202"/>
                      <a:pt x="234" y="166"/>
                    </a:cubicBezTo>
                    <a:cubicBezTo>
                      <a:pt x="219" y="176"/>
                      <a:pt x="149" y="190"/>
                      <a:pt x="103" y="173"/>
                    </a:cubicBezTo>
                    <a:cubicBezTo>
                      <a:pt x="113" y="185"/>
                      <a:pt x="145" y="206"/>
                      <a:pt x="145" y="206"/>
                    </a:cubicBezTo>
                    <a:cubicBezTo>
                      <a:pt x="18" y="221"/>
                      <a:pt x="0" y="135"/>
                      <a:pt x="0" y="135"/>
                    </a:cubicBezTo>
                    <a:cubicBezTo>
                      <a:pt x="0" y="135"/>
                      <a:pt x="77" y="30"/>
                      <a:pt x="170" y="18"/>
                    </a:cubicBezTo>
                    <a:cubicBezTo>
                      <a:pt x="276" y="0"/>
                      <a:pt x="276" y="51"/>
                      <a:pt x="276" y="51"/>
                    </a:cubicBezTo>
                    <a:cubicBezTo>
                      <a:pt x="276" y="51"/>
                      <a:pt x="301" y="49"/>
                      <a:pt x="326" y="68"/>
                    </a:cubicBezTo>
                    <a:cubicBezTo>
                      <a:pt x="352" y="88"/>
                      <a:pt x="323" y="169"/>
                      <a:pt x="323" y="169"/>
                    </a:cubicBezTo>
                    <a:cubicBezTo>
                      <a:pt x="323" y="169"/>
                      <a:pt x="302" y="186"/>
                      <a:pt x="302" y="206"/>
                    </a:cubicBezTo>
                    <a:cubicBezTo>
                      <a:pt x="301" y="268"/>
                      <a:pt x="301" y="268"/>
                      <a:pt x="301" y="268"/>
                    </a:cubicBezTo>
                    <a:cubicBezTo>
                      <a:pt x="301" y="268"/>
                      <a:pt x="281" y="231"/>
                      <a:pt x="284" y="2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44" name="Google Shape;744;p27"/>
            <p:cNvSpPr/>
            <p:nvPr/>
          </p:nvSpPr>
          <p:spPr>
            <a:xfrm>
              <a:off x="6208623" y="3034516"/>
              <a:ext cx="200575" cy="197948"/>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27"/>
            <p:cNvSpPr/>
            <p:nvPr/>
          </p:nvSpPr>
          <p:spPr>
            <a:xfrm>
              <a:off x="4765672" y="1863625"/>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 name="Subtitle 1"/>
          <p:cNvSpPr>
            <a:spLocks noGrp="1"/>
          </p:cNvSpPr>
          <p:nvPr>
            <p:ph type="subTitle" idx="1"/>
          </p:nvPr>
        </p:nvSpPr>
        <p:spPr>
          <a:xfrm>
            <a:off x="633298" y="3936172"/>
            <a:ext cx="4668106" cy="427430"/>
          </a:xfrm>
        </p:spPr>
        <p:txBody>
          <a:bodyPr/>
          <a:lstStyle/>
          <a:p>
            <a:r>
              <a:rPr lang="en-US" dirty="0"/>
              <a:t>Key Success Factors Across Football Performance</a:t>
            </a:r>
            <a:endParaRPr lang="en-IN" dirty="0"/>
          </a:p>
        </p:txBody>
      </p:sp>
      <p:pic>
        <p:nvPicPr>
          <p:cNvPr id="83" name="Google Shape;689;p55"/>
          <p:cNvPicPr preferRelativeResize="0"/>
          <p:nvPr/>
        </p:nvPicPr>
        <p:blipFill>
          <a:blip r:embed="rId3">
            <a:alphaModFix/>
          </a:blip>
          <a:stretch>
            <a:fillRect/>
          </a:stretch>
        </p:blipFill>
        <p:spPr>
          <a:xfrm>
            <a:off x="7162090" y="214245"/>
            <a:ext cx="1504003" cy="1197059"/>
          </a:xfrm>
          <a:prstGeom prst="rect">
            <a:avLst/>
          </a:prstGeom>
          <a:noFill/>
          <a:ln>
            <a:noFill/>
          </a:ln>
        </p:spPr>
      </p:pic>
      <p:pic>
        <p:nvPicPr>
          <p:cNvPr id="84" name="Picture 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4994" y="181320"/>
            <a:ext cx="2188931" cy="1459287"/>
          </a:xfrm>
          <a:prstGeom prst="rect">
            <a:avLst/>
          </a:prstGeom>
        </p:spPr>
      </p:pic>
      <p:sp>
        <p:nvSpPr>
          <p:cNvPr id="3" name="TextBox 2"/>
          <p:cNvSpPr txBox="1"/>
          <p:nvPr/>
        </p:nvSpPr>
        <p:spPr>
          <a:xfrm>
            <a:off x="2967351" y="4514030"/>
            <a:ext cx="1348767" cy="430887"/>
          </a:xfrm>
          <a:prstGeom prst="rect">
            <a:avLst/>
          </a:prstGeom>
          <a:noFill/>
        </p:spPr>
        <p:txBody>
          <a:bodyPr wrap="none" rtlCol="0">
            <a:spAutoFit/>
          </a:bodyPr>
          <a:lstStyle/>
          <a:p>
            <a:r>
              <a:rPr lang="en-IN" sz="1100" b="1" spc="-5" dirty="0">
                <a:latin typeface="Times New Roman"/>
                <a:cs typeface="Times New Roman"/>
              </a:rPr>
              <a:t>SUBMITTED</a:t>
            </a:r>
            <a:r>
              <a:rPr lang="en-IN" sz="1100" b="1" spc="-60" dirty="0">
                <a:latin typeface="Times New Roman"/>
                <a:cs typeface="Times New Roman"/>
              </a:rPr>
              <a:t> </a:t>
            </a:r>
            <a:r>
              <a:rPr lang="en-IN" sz="1100" b="1" spc="5" dirty="0">
                <a:latin typeface="Times New Roman"/>
                <a:cs typeface="Times New Roman"/>
              </a:rPr>
              <a:t>BY</a:t>
            </a:r>
            <a:r>
              <a:rPr lang="en-IN" sz="1100" b="1" spc="-90" dirty="0">
                <a:latin typeface="Times New Roman"/>
                <a:cs typeface="Times New Roman"/>
              </a:rPr>
              <a:t> </a:t>
            </a:r>
            <a:r>
              <a:rPr lang="en-IN" sz="1100" b="1" dirty="0">
                <a:latin typeface="Times New Roman"/>
                <a:cs typeface="Times New Roman"/>
              </a:rPr>
              <a:t>–</a:t>
            </a:r>
            <a:endParaRPr lang="en-IN" sz="1100" dirty="0">
              <a:latin typeface="Times New Roman"/>
              <a:cs typeface="Times New Roman"/>
            </a:endParaRPr>
          </a:p>
          <a:p>
            <a:r>
              <a:rPr lang="en-US" sz="1100" dirty="0" err="1" smtClean="0"/>
              <a:t>Pravin</a:t>
            </a:r>
            <a:r>
              <a:rPr lang="en-US" sz="1100" dirty="0" smtClean="0"/>
              <a:t> </a:t>
            </a:r>
            <a:r>
              <a:rPr lang="en-US" sz="1100" dirty="0" err="1" smtClean="0"/>
              <a:t>Patil</a:t>
            </a:r>
            <a:endParaRPr lang="en-IN" sz="1100" dirty="0"/>
          </a:p>
        </p:txBody>
      </p:sp>
      <p:sp>
        <p:nvSpPr>
          <p:cNvPr id="87" name="TextBox 86"/>
          <p:cNvSpPr txBox="1"/>
          <p:nvPr/>
        </p:nvSpPr>
        <p:spPr>
          <a:xfrm>
            <a:off x="713225" y="4514030"/>
            <a:ext cx="1556836" cy="430887"/>
          </a:xfrm>
          <a:prstGeom prst="rect">
            <a:avLst/>
          </a:prstGeom>
          <a:noFill/>
        </p:spPr>
        <p:txBody>
          <a:bodyPr wrap="none" rtlCol="0">
            <a:spAutoFit/>
          </a:bodyPr>
          <a:lstStyle/>
          <a:p>
            <a:r>
              <a:rPr lang="en-IN" sz="1100" b="1" spc="-5" dirty="0">
                <a:latin typeface="Times New Roman"/>
                <a:cs typeface="Times New Roman"/>
              </a:rPr>
              <a:t>SUBMITTED</a:t>
            </a:r>
            <a:r>
              <a:rPr lang="en-IN" sz="1100" b="1" spc="-60" dirty="0">
                <a:latin typeface="Times New Roman"/>
                <a:cs typeface="Times New Roman"/>
              </a:rPr>
              <a:t> </a:t>
            </a:r>
            <a:r>
              <a:rPr lang="en-IN" sz="1100" b="1" spc="5" dirty="0">
                <a:latin typeface="Times New Roman"/>
                <a:cs typeface="Times New Roman"/>
              </a:rPr>
              <a:t>BY</a:t>
            </a:r>
            <a:r>
              <a:rPr lang="en-IN" sz="1100" b="1" spc="-90" dirty="0">
                <a:latin typeface="Times New Roman"/>
                <a:cs typeface="Times New Roman"/>
              </a:rPr>
              <a:t> </a:t>
            </a:r>
            <a:r>
              <a:rPr lang="en-IN" sz="1100" b="1" dirty="0">
                <a:latin typeface="Times New Roman"/>
                <a:cs typeface="Times New Roman"/>
              </a:rPr>
              <a:t>–</a:t>
            </a:r>
            <a:endParaRPr lang="en-IN" sz="1100" dirty="0">
              <a:latin typeface="Times New Roman"/>
              <a:cs typeface="Times New Roman"/>
            </a:endParaRPr>
          </a:p>
          <a:p>
            <a:r>
              <a:rPr lang="en-US" sz="1100" dirty="0" smtClean="0"/>
              <a:t>NIIT </a:t>
            </a:r>
            <a:r>
              <a:rPr lang="en-US" sz="1100" dirty="0" err="1" smtClean="0"/>
              <a:t>Sir.Sagar</a:t>
            </a:r>
            <a:r>
              <a:rPr lang="en-US" sz="1100" dirty="0" smtClean="0"/>
              <a:t> </a:t>
            </a:r>
            <a:r>
              <a:rPr lang="en-US" sz="1100" dirty="0" err="1" smtClean="0"/>
              <a:t>Bhilare</a:t>
            </a:r>
            <a:endParaRPr lang="en-IN" sz="1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500" fill="hold"/>
                                        <p:tgtEl>
                                          <p:spTgt spid="84"/>
                                        </p:tgtEl>
                                        <p:attrNameLst>
                                          <p:attrName>ppt_w</p:attrName>
                                        </p:attrNameLst>
                                      </p:cBhvr>
                                      <p:tavLst>
                                        <p:tav tm="0">
                                          <p:val>
                                            <p:fltVal val="0"/>
                                          </p:val>
                                        </p:tav>
                                        <p:tav tm="100000">
                                          <p:val>
                                            <p:strVal val="#ppt_w"/>
                                          </p:val>
                                        </p:tav>
                                      </p:tavLst>
                                    </p:anim>
                                    <p:anim calcmode="lin" valueType="num">
                                      <p:cBhvr>
                                        <p:cTn id="8" dur="500" fill="hold"/>
                                        <p:tgtEl>
                                          <p:spTgt spid="84"/>
                                        </p:tgtEl>
                                        <p:attrNameLst>
                                          <p:attrName>ppt_h</p:attrName>
                                        </p:attrNameLst>
                                      </p:cBhvr>
                                      <p:tavLst>
                                        <p:tav tm="0">
                                          <p:val>
                                            <p:fltVal val="0"/>
                                          </p:val>
                                        </p:tav>
                                        <p:tav tm="100000">
                                          <p:val>
                                            <p:strVal val="#ppt_h"/>
                                          </p:val>
                                        </p:tav>
                                      </p:tavLst>
                                    </p:anim>
                                    <p:animEffect transition="in" filter="fade">
                                      <p:cBhvr>
                                        <p:cTn id="9" dur="500"/>
                                        <p:tgtEl>
                                          <p:spTgt spid="8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1000"/>
                                        <p:tgtEl>
                                          <p:spTgt spid="83"/>
                                        </p:tgtEl>
                                      </p:cBhvr>
                                    </p:animEffect>
                                    <p:anim calcmode="lin" valueType="num">
                                      <p:cBhvr>
                                        <p:cTn id="15" dur="1000" fill="hold"/>
                                        <p:tgtEl>
                                          <p:spTgt spid="83"/>
                                        </p:tgtEl>
                                        <p:attrNameLst>
                                          <p:attrName>ppt_x</p:attrName>
                                        </p:attrNameLst>
                                      </p:cBhvr>
                                      <p:tavLst>
                                        <p:tav tm="0">
                                          <p:val>
                                            <p:strVal val="#ppt_x"/>
                                          </p:val>
                                        </p:tav>
                                        <p:tav tm="100000">
                                          <p:val>
                                            <p:strVal val="#ppt_x"/>
                                          </p:val>
                                        </p:tav>
                                      </p:tavLst>
                                    </p:anim>
                                    <p:anim calcmode="lin" valueType="num">
                                      <p:cBhvr>
                                        <p:cTn id="16" dur="1000" fill="hold"/>
                                        <p:tgtEl>
                                          <p:spTgt spid="83"/>
                                        </p:tgtEl>
                                        <p:attrNameLst>
                                          <p:attrName>ppt_y</p:attrName>
                                        </p:attrNameLst>
                                      </p:cBhvr>
                                      <p:tavLst>
                                        <p:tav tm="0">
                                          <p:val>
                                            <p:strVal val="#ppt_y+.1"/>
                                          </p:val>
                                        </p:tav>
                                        <p:tav tm="100000">
                                          <p:val>
                                            <p:strVal val="#ppt_y"/>
                                          </p:val>
                                        </p:tav>
                                      </p:tavLst>
                                    </p:anim>
                                  </p:childTnLst>
                                </p:cTn>
                              </p:par>
                              <p:par>
                                <p:cTn id="17" presetID="6" presetClass="entr" presetSubtype="16" fill="hold" nodeType="withEffect">
                                  <p:stCondLst>
                                    <p:cond delay="0"/>
                                  </p:stCondLst>
                                  <p:childTnLst>
                                    <p:set>
                                      <p:cBhvr>
                                        <p:cTn id="18" dur="1" fill="hold">
                                          <p:stCondLst>
                                            <p:cond delay="0"/>
                                          </p:stCondLst>
                                        </p:cTn>
                                        <p:tgtEl>
                                          <p:spTgt spid="669"/>
                                        </p:tgtEl>
                                        <p:attrNameLst>
                                          <p:attrName>style.visibility</p:attrName>
                                        </p:attrNameLst>
                                      </p:cBhvr>
                                      <p:to>
                                        <p:strVal val="visible"/>
                                      </p:to>
                                    </p:set>
                                    <p:animEffect transition="in" filter="circle(in)">
                                      <p:cBhvr>
                                        <p:cTn id="19" dur="1000"/>
                                        <p:tgtEl>
                                          <p:spTgt spid="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2" name="Title 1"/>
          <p:cNvSpPr>
            <a:spLocks noGrp="1"/>
          </p:cNvSpPr>
          <p:nvPr>
            <p:ph type="title"/>
          </p:nvPr>
        </p:nvSpPr>
        <p:spPr>
          <a:xfrm>
            <a:off x="720000" y="161949"/>
            <a:ext cx="7704000" cy="572700"/>
          </a:xfrm>
        </p:spPr>
        <p:txBody>
          <a:bodyPr/>
          <a:lstStyle/>
          <a:p>
            <a:r>
              <a:rPr lang="en-IN" dirty="0"/>
              <a:t>Competition Analysis</a:t>
            </a:r>
          </a:p>
        </p:txBody>
      </p:sp>
      <p:sp>
        <p:nvSpPr>
          <p:cNvPr id="3" name="Rectangle 2"/>
          <p:cNvSpPr/>
          <p:nvPr/>
        </p:nvSpPr>
        <p:spPr>
          <a:xfrm>
            <a:off x="1981200" y="4131951"/>
            <a:ext cx="3468413" cy="738664"/>
          </a:xfrm>
          <a:prstGeom prst="rect">
            <a:avLst/>
          </a:prstGeom>
        </p:spPr>
        <p:txBody>
          <a:bodyPr wrap="square">
            <a:spAutoFit/>
          </a:bodyPr>
          <a:lstStyle/>
          <a:p>
            <a:r>
              <a:rPr lang="en-US" dirty="0"/>
              <a:t>Teams perform </a:t>
            </a:r>
            <a:r>
              <a:rPr lang="en-US" b="1" dirty="0"/>
              <a:t>10% </a:t>
            </a:r>
            <a:r>
              <a:rPr lang="en-US" dirty="0"/>
              <a:t>better in financially rewarding competitions, leading to higher fan engagement.</a:t>
            </a:r>
            <a:endParaRPr lang="en-IN" dirty="0"/>
          </a:p>
        </p:txBody>
      </p:sp>
      <p:pic>
        <p:nvPicPr>
          <p:cNvPr id="8" name="Picture 7"/>
          <p:cNvPicPr>
            <a:picLocks noChangeAspect="1"/>
          </p:cNvPicPr>
          <p:nvPr/>
        </p:nvPicPr>
        <p:blipFill>
          <a:blip r:embed="rId3"/>
          <a:stretch>
            <a:fillRect/>
          </a:stretch>
        </p:blipFill>
        <p:spPr>
          <a:xfrm>
            <a:off x="104775" y="841788"/>
            <a:ext cx="5724525" cy="3131578"/>
          </a:xfrm>
          <a:prstGeom prst="rect">
            <a:avLst/>
          </a:prstGeom>
        </p:spPr>
      </p:pic>
      <p:pic>
        <p:nvPicPr>
          <p:cNvPr id="7" name="Picture 6"/>
          <p:cNvPicPr>
            <a:picLocks noChangeAspect="1"/>
          </p:cNvPicPr>
          <p:nvPr/>
        </p:nvPicPr>
        <p:blipFill>
          <a:blip r:embed="rId4"/>
          <a:stretch>
            <a:fillRect/>
          </a:stretch>
        </p:blipFill>
        <p:spPr>
          <a:xfrm>
            <a:off x="5829300" y="1484388"/>
            <a:ext cx="3314700" cy="3544812"/>
          </a:xfrm>
          <a:prstGeom prst="rect">
            <a:avLst/>
          </a:prstGeom>
        </p:spPr>
      </p:pic>
      <p:grpSp>
        <p:nvGrpSpPr>
          <p:cNvPr id="9" name="Google Shape;9633;p60"/>
          <p:cNvGrpSpPr/>
          <p:nvPr/>
        </p:nvGrpSpPr>
        <p:grpSpPr>
          <a:xfrm flipH="1">
            <a:off x="5995733" y="363198"/>
            <a:ext cx="735267" cy="679839"/>
            <a:chOff x="5049750" y="832600"/>
            <a:chExt cx="505100" cy="483100"/>
          </a:xfrm>
        </p:grpSpPr>
        <p:sp>
          <p:nvSpPr>
            <p:cNvPr id="10" name="Google Shape;9634;p60"/>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9635;p60"/>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7337050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2" name="Title 1"/>
          <p:cNvSpPr>
            <a:spLocks noGrp="1"/>
          </p:cNvSpPr>
          <p:nvPr>
            <p:ph type="title"/>
          </p:nvPr>
        </p:nvSpPr>
        <p:spPr>
          <a:xfrm>
            <a:off x="910500" y="135987"/>
            <a:ext cx="7704000" cy="572700"/>
          </a:xfrm>
        </p:spPr>
        <p:txBody>
          <a:bodyPr/>
          <a:lstStyle/>
          <a:p>
            <a:r>
              <a:rPr lang="en-IN" dirty="0"/>
              <a:t>Player Attributes &amp; Demographics</a:t>
            </a:r>
          </a:p>
        </p:txBody>
      </p:sp>
      <p:pic>
        <p:nvPicPr>
          <p:cNvPr id="6" name="Tableau Public -ATTEDECE pp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731375"/>
            <a:ext cx="9144000" cy="4730750"/>
          </a:xfrm>
          <a:prstGeom prst="rect">
            <a:avLst/>
          </a:prstGeom>
        </p:spPr>
      </p:pic>
      <p:sp>
        <p:nvSpPr>
          <p:cNvPr id="3" name="Rectangle 2"/>
          <p:cNvSpPr/>
          <p:nvPr/>
        </p:nvSpPr>
        <p:spPr>
          <a:xfrm>
            <a:off x="1587062" y="4455636"/>
            <a:ext cx="3505638" cy="523220"/>
          </a:xfrm>
          <a:prstGeom prst="rect">
            <a:avLst/>
          </a:prstGeom>
        </p:spPr>
        <p:txBody>
          <a:bodyPr wrap="square">
            <a:spAutoFit/>
          </a:bodyPr>
          <a:lstStyle/>
          <a:p>
            <a:r>
              <a:rPr lang="en-US" dirty="0"/>
              <a:t>Players in the 180-185 cm height range hold </a:t>
            </a:r>
            <a:r>
              <a:rPr lang="en-US" b="1" dirty="0"/>
              <a:t>50% </a:t>
            </a:r>
            <a:r>
              <a:rPr lang="en-US" dirty="0"/>
              <a:t>of the highest market values.</a:t>
            </a:r>
            <a:endParaRPr lang="en-IN" dirty="0"/>
          </a:p>
        </p:txBody>
      </p:sp>
    </p:spTree>
    <p:extLst>
      <p:ext uri="{BB962C8B-B14F-4D97-AF65-F5344CB8AC3E}">
        <p14:creationId xmlns:p14="http://schemas.microsoft.com/office/powerpoint/2010/main" val="15983333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66737" y="1017725"/>
            <a:ext cx="5038725" cy="3829050"/>
          </a:xfrm>
          <a:prstGeom prst="rect">
            <a:avLst/>
          </a:prstGeom>
        </p:spPr>
      </p:pic>
      <p:sp>
        <p:nvSpPr>
          <p:cNvPr id="2" name="Title 1"/>
          <p:cNvSpPr>
            <a:spLocks noGrp="1"/>
          </p:cNvSpPr>
          <p:nvPr>
            <p:ph type="title"/>
          </p:nvPr>
        </p:nvSpPr>
        <p:spPr>
          <a:xfrm>
            <a:off x="720000" y="445025"/>
            <a:ext cx="7704000" cy="572700"/>
          </a:xfrm>
        </p:spPr>
        <p:txBody>
          <a:bodyPr/>
          <a:lstStyle/>
          <a:p>
            <a:r>
              <a:rPr lang="en-US" dirty="0"/>
              <a:t>Impact of </a:t>
            </a:r>
            <a:r>
              <a:rPr lang="en-US" dirty="0" smtClean="0"/>
              <a:t>Contract</a:t>
            </a:r>
            <a:endParaRPr lang="en-IN" dirty="0"/>
          </a:p>
        </p:txBody>
      </p:sp>
      <p:sp>
        <p:nvSpPr>
          <p:cNvPr id="3" name="Rectangle 2"/>
          <p:cNvSpPr/>
          <p:nvPr/>
        </p:nvSpPr>
        <p:spPr>
          <a:xfrm>
            <a:off x="5473700" y="2310140"/>
            <a:ext cx="3299362" cy="738664"/>
          </a:xfrm>
          <a:prstGeom prst="rect">
            <a:avLst/>
          </a:prstGeom>
        </p:spPr>
        <p:txBody>
          <a:bodyPr wrap="square">
            <a:spAutoFit/>
          </a:bodyPr>
          <a:lstStyle/>
          <a:p>
            <a:r>
              <a:rPr lang="en-US" dirty="0"/>
              <a:t>Players with 1 year remaining on their contracts experience a </a:t>
            </a:r>
            <a:r>
              <a:rPr lang="en-US" b="1" dirty="0"/>
              <a:t>15% </a:t>
            </a:r>
            <a:r>
              <a:rPr lang="en-US" dirty="0"/>
              <a:t>decline in market value.”</a:t>
            </a:r>
            <a:endParaRPr lang="en-IN" dirty="0"/>
          </a:p>
        </p:txBody>
      </p:sp>
      <p:sp>
        <p:nvSpPr>
          <p:cNvPr id="6" name="Rectangle 5"/>
          <p:cNvSpPr/>
          <p:nvPr/>
        </p:nvSpPr>
        <p:spPr>
          <a:xfrm>
            <a:off x="5473700" y="1513186"/>
            <a:ext cx="2804062" cy="523220"/>
          </a:xfrm>
          <a:prstGeom prst="rect">
            <a:avLst/>
          </a:prstGeom>
        </p:spPr>
        <p:txBody>
          <a:bodyPr wrap="square">
            <a:spAutoFit/>
          </a:bodyPr>
          <a:lstStyle/>
          <a:p>
            <a:r>
              <a:rPr lang="en-IN" dirty="0"/>
              <a:t>The average contract length is: </a:t>
            </a:r>
            <a:r>
              <a:rPr lang="en-IN" b="1" dirty="0"/>
              <a:t>0.28 years</a:t>
            </a:r>
          </a:p>
        </p:txBody>
      </p:sp>
      <p:sp>
        <p:nvSpPr>
          <p:cNvPr id="7" name="Rectangle 6"/>
          <p:cNvSpPr/>
          <p:nvPr/>
        </p:nvSpPr>
        <p:spPr>
          <a:xfrm>
            <a:off x="5473700" y="3322538"/>
            <a:ext cx="3136900" cy="738664"/>
          </a:xfrm>
          <a:prstGeom prst="rect">
            <a:avLst/>
          </a:prstGeom>
        </p:spPr>
        <p:txBody>
          <a:bodyPr wrap="square">
            <a:spAutoFit/>
          </a:bodyPr>
          <a:lstStyle/>
          <a:p>
            <a:r>
              <a:rPr lang="en-US" b="1" dirty="0"/>
              <a:t>30% </a:t>
            </a:r>
            <a:r>
              <a:rPr lang="en-US" dirty="0"/>
              <a:t>of players with high market value have contracts expiring within the next year.</a:t>
            </a:r>
            <a:endParaRPr lang="en-IN" dirty="0"/>
          </a:p>
        </p:txBody>
      </p:sp>
      <p:grpSp>
        <p:nvGrpSpPr>
          <p:cNvPr id="10" name="Google Shape;1643;p48"/>
          <p:cNvGrpSpPr/>
          <p:nvPr/>
        </p:nvGrpSpPr>
        <p:grpSpPr>
          <a:xfrm>
            <a:off x="5969000" y="171291"/>
            <a:ext cx="2308762" cy="1068161"/>
            <a:chOff x="6285063" y="868551"/>
            <a:chExt cx="1843200" cy="1220788"/>
          </a:xfrm>
        </p:grpSpPr>
        <p:sp>
          <p:nvSpPr>
            <p:cNvPr id="11" name="Google Shape;1644;p48"/>
            <p:cNvSpPr/>
            <p:nvPr/>
          </p:nvSpPr>
          <p:spPr>
            <a:xfrm>
              <a:off x="6285063" y="868551"/>
              <a:ext cx="1843088" cy="1220788"/>
            </a:xfrm>
            <a:custGeom>
              <a:avLst/>
              <a:gdLst/>
              <a:ahLst/>
              <a:cxnLst/>
              <a:rect l="l" t="t" r="r" b="b"/>
              <a:pathLst>
                <a:path w="688" h="456" extrusionOk="0">
                  <a:moveTo>
                    <a:pt x="688" y="456"/>
                  </a:moveTo>
                  <a:cubicBezTo>
                    <a:pt x="0" y="456"/>
                    <a:pt x="0" y="456"/>
                    <a:pt x="0" y="456"/>
                  </a:cubicBezTo>
                  <a:cubicBezTo>
                    <a:pt x="0" y="34"/>
                    <a:pt x="0" y="34"/>
                    <a:pt x="0" y="34"/>
                  </a:cubicBezTo>
                  <a:cubicBezTo>
                    <a:pt x="0" y="15"/>
                    <a:pt x="15" y="0"/>
                    <a:pt x="34" y="0"/>
                  </a:cubicBezTo>
                  <a:cubicBezTo>
                    <a:pt x="654" y="0"/>
                    <a:pt x="654" y="0"/>
                    <a:pt x="654" y="0"/>
                  </a:cubicBezTo>
                  <a:cubicBezTo>
                    <a:pt x="673" y="0"/>
                    <a:pt x="688" y="15"/>
                    <a:pt x="688" y="34"/>
                  </a:cubicBezTo>
                  <a:lnTo>
                    <a:pt x="688" y="45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645;p48"/>
            <p:cNvSpPr/>
            <p:nvPr/>
          </p:nvSpPr>
          <p:spPr>
            <a:xfrm>
              <a:off x="6388250" y="1219463"/>
              <a:ext cx="1636713" cy="782637"/>
            </a:xfrm>
            <a:custGeom>
              <a:avLst/>
              <a:gdLst/>
              <a:ahLst/>
              <a:cxnLst/>
              <a:rect l="l" t="t" r="r" b="b"/>
              <a:pathLst>
                <a:path w="1031" h="493" extrusionOk="0">
                  <a:moveTo>
                    <a:pt x="1031" y="493"/>
                  </a:moveTo>
                  <a:lnTo>
                    <a:pt x="0" y="493"/>
                  </a:lnTo>
                  <a:lnTo>
                    <a:pt x="0" y="0"/>
                  </a:lnTo>
                  <a:lnTo>
                    <a:pt x="7" y="0"/>
                  </a:lnTo>
                  <a:lnTo>
                    <a:pt x="7" y="486"/>
                  </a:lnTo>
                  <a:lnTo>
                    <a:pt x="1031" y="486"/>
                  </a:lnTo>
                  <a:lnTo>
                    <a:pt x="1031" y="49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646;p48"/>
            <p:cNvSpPr/>
            <p:nvPr/>
          </p:nvSpPr>
          <p:spPr>
            <a:xfrm>
              <a:off x="6393013" y="1176601"/>
              <a:ext cx="1619250" cy="820738"/>
            </a:xfrm>
            <a:custGeom>
              <a:avLst/>
              <a:gdLst/>
              <a:ahLst/>
              <a:cxnLst/>
              <a:rect l="l" t="t" r="r" b="b"/>
              <a:pathLst>
                <a:path w="604" h="306" extrusionOk="0">
                  <a:moveTo>
                    <a:pt x="0" y="207"/>
                  </a:moveTo>
                  <a:cubicBezTo>
                    <a:pt x="0" y="207"/>
                    <a:pt x="39" y="78"/>
                    <a:pt x="101" y="80"/>
                  </a:cubicBezTo>
                  <a:cubicBezTo>
                    <a:pt x="181" y="82"/>
                    <a:pt x="175" y="218"/>
                    <a:pt x="223" y="213"/>
                  </a:cubicBezTo>
                  <a:cubicBezTo>
                    <a:pt x="310" y="203"/>
                    <a:pt x="287" y="0"/>
                    <a:pt x="380" y="21"/>
                  </a:cubicBezTo>
                  <a:cubicBezTo>
                    <a:pt x="421" y="31"/>
                    <a:pt x="407" y="216"/>
                    <a:pt x="447" y="245"/>
                  </a:cubicBezTo>
                  <a:cubicBezTo>
                    <a:pt x="472" y="263"/>
                    <a:pt x="526" y="193"/>
                    <a:pt x="550" y="178"/>
                  </a:cubicBezTo>
                  <a:cubicBezTo>
                    <a:pt x="575" y="164"/>
                    <a:pt x="601" y="170"/>
                    <a:pt x="601" y="170"/>
                  </a:cubicBezTo>
                  <a:cubicBezTo>
                    <a:pt x="604" y="303"/>
                    <a:pt x="604" y="303"/>
                    <a:pt x="604" y="303"/>
                  </a:cubicBezTo>
                  <a:cubicBezTo>
                    <a:pt x="0" y="306"/>
                    <a:pt x="0" y="306"/>
                    <a:pt x="0" y="306"/>
                  </a:cubicBezTo>
                  <a:lnTo>
                    <a:pt x="0" y="207"/>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647;p48"/>
            <p:cNvSpPr/>
            <p:nvPr/>
          </p:nvSpPr>
          <p:spPr>
            <a:xfrm>
              <a:off x="7643100" y="1266163"/>
              <a:ext cx="338138" cy="100013"/>
            </a:xfrm>
            <a:custGeom>
              <a:avLst/>
              <a:gdLst/>
              <a:ahLst/>
              <a:cxnLst/>
              <a:rect l="l" t="t" r="r" b="b"/>
              <a:pathLst>
                <a:path w="126" h="37" extrusionOk="0">
                  <a:moveTo>
                    <a:pt x="19" y="37"/>
                  </a:moveTo>
                  <a:cubicBezTo>
                    <a:pt x="107" y="37"/>
                    <a:pt x="107" y="37"/>
                    <a:pt x="107" y="37"/>
                  </a:cubicBezTo>
                  <a:cubicBezTo>
                    <a:pt x="117" y="37"/>
                    <a:pt x="126" y="29"/>
                    <a:pt x="126" y="18"/>
                  </a:cubicBezTo>
                  <a:cubicBezTo>
                    <a:pt x="126" y="8"/>
                    <a:pt x="117" y="0"/>
                    <a:pt x="107" y="0"/>
                  </a:cubicBezTo>
                  <a:cubicBezTo>
                    <a:pt x="19" y="0"/>
                    <a:pt x="19" y="0"/>
                    <a:pt x="19" y="0"/>
                  </a:cubicBezTo>
                  <a:cubicBezTo>
                    <a:pt x="9" y="0"/>
                    <a:pt x="0" y="8"/>
                    <a:pt x="0" y="18"/>
                  </a:cubicBezTo>
                  <a:cubicBezTo>
                    <a:pt x="0" y="29"/>
                    <a:pt x="9" y="37"/>
                    <a:pt x="19" y="3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648;p48"/>
            <p:cNvSpPr/>
            <p:nvPr/>
          </p:nvSpPr>
          <p:spPr>
            <a:xfrm>
              <a:off x="7660775" y="1419300"/>
              <a:ext cx="61800" cy="59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49;p48"/>
            <p:cNvSpPr/>
            <p:nvPr/>
          </p:nvSpPr>
          <p:spPr>
            <a:xfrm>
              <a:off x="7754748" y="1419300"/>
              <a:ext cx="61800" cy="59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650;p48"/>
            <p:cNvSpPr/>
            <p:nvPr/>
          </p:nvSpPr>
          <p:spPr>
            <a:xfrm>
              <a:off x="7754748" y="1509006"/>
              <a:ext cx="61800" cy="576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651;p48"/>
            <p:cNvSpPr/>
            <p:nvPr/>
          </p:nvSpPr>
          <p:spPr>
            <a:xfrm>
              <a:off x="6285063" y="1022538"/>
              <a:ext cx="1843200" cy="11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652;p48"/>
            <p:cNvSpPr/>
            <p:nvPr/>
          </p:nvSpPr>
          <p:spPr>
            <a:xfrm>
              <a:off x="6380313" y="901888"/>
              <a:ext cx="76200" cy="777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653;p48"/>
            <p:cNvSpPr/>
            <p:nvPr/>
          </p:nvSpPr>
          <p:spPr>
            <a:xfrm>
              <a:off x="6520013" y="901888"/>
              <a:ext cx="77700" cy="777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654;p48"/>
            <p:cNvSpPr/>
            <p:nvPr/>
          </p:nvSpPr>
          <p:spPr>
            <a:xfrm>
              <a:off x="6659713" y="901888"/>
              <a:ext cx="77700" cy="77700"/>
            </a:xfrm>
            <a:prstGeom prst="ellipse">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2894400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idx="1"/>
          </p:nvPr>
        </p:nvSpPr>
        <p:spPr bwMode="auto">
          <a:xfrm>
            <a:off x="732700" y="1112746"/>
            <a:ext cx="74842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Performance &amp; Player Value</a:t>
            </a:r>
            <a:r>
              <a:rPr kumimoji="0" lang="en-US" altLang="en-US" b="0" i="0" u="none" strike="noStrike" cap="none" normalizeH="0" baseline="0" dirty="0" smtClean="0">
                <a:ln>
                  <a:noFill/>
                </a:ln>
                <a:solidFill>
                  <a:schemeClr val="tx1"/>
                </a:solidFill>
                <a:effectLst/>
                <a:latin typeface="Arial" panose="020B0604020202020204" pitchFamily="34" charset="0"/>
              </a:rPr>
              <a:t>: Top-performing players contributed significantly to match outcomes, with those playing full 90 minutes impacting game results by 35% more. Players aged 24-28, who hold the highest market values, contributed 45% more goals.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Team Success &amp; Market Value</a:t>
            </a:r>
            <a:r>
              <a:rPr kumimoji="0" lang="en-US" altLang="en-US" b="0" i="0" u="none" strike="noStrike" cap="none" normalizeH="0" baseline="0" dirty="0" smtClean="0">
                <a:ln>
                  <a:noFill/>
                </a:ln>
                <a:solidFill>
                  <a:schemeClr val="tx1"/>
                </a:solidFill>
                <a:effectLst/>
                <a:latin typeface="Arial" panose="020B0604020202020204" pitchFamily="34" charset="0"/>
              </a:rPr>
              <a:t>: Teams in the top 5 league positions had a 30% higher market value than lower-ranked teams. This underscores the link between financial investment in players and team success.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Attendance &amp; Revenue</a:t>
            </a:r>
            <a:r>
              <a:rPr kumimoji="0" lang="en-US" altLang="en-US" b="0" i="0" u="none" strike="noStrike" cap="none" normalizeH="0" baseline="0" dirty="0" smtClean="0">
                <a:ln>
                  <a:noFill/>
                </a:ln>
                <a:solidFill>
                  <a:schemeClr val="tx1"/>
                </a:solidFill>
                <a:effectLst/>
                <a:latin typeface="Arial" panose="020B0604020202020204" pitchFamily="34" charset="0"/>
              </a:rPr>
              <a:t>: Large stadiums saw a 25% higher attendance, boosting match day revenue. Winning teams attracted 40% more fans, showing how performance drives spectator engagement.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Referee Impact &amp; Substitution Timing</a:t>
            </a:r>
            <a:r>
              <a:rPr kumimoji="0" lang="en-US" altLang="en-US" b="0" i="0" u="none" strike="noStrike" cap="none" normalizeH="0" baseline="0" dirty="0" smtClean="0">
                <a:ln>
                  <a:noFill/>
                </a:ln>
                <a:solidFill>
                  <a:schemeClr val="tx1"/>
                </a:solidFill>
                <a:effectLst/>
                <a:latin typeface="Arial" panose="020B0604020202020204" pitchFamily="34" charset="0"/>
              </a:rPr>
              <a:t>: Referees who issued more cards lowered teams' win rates by 10%. Meanwhile, making substitutions before the 60th minute increased a team’s chances of winning by 20%.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smtClean="0">
                <a:ln>
                  <a:noFill/>
                </a:ln>
                <a:solidFill>
                  <a:schemeClr val="tx1"/>
                </a:solidFill>
                <a:effectLst/>
                <a:latin typeface="Arial" panose="020B0604020202020204" pitchFamily="34" charset="0"/>
              </a:rPr>
              <a:t>Contract Management</a:t>
            </a:r>
            <a:r>
              <a:rPr kumimoji="0" lang="en-US" altLang="en-US" b="0" i="0" u="none" strike="noStrike" cap="none" normalizeH="0" baseline="0" dirty="0" smtClean="0">
                <a:ln>
                  <a:noFill/>
                </a:ln>
                <a:solidFill>
                  <a:schemeClr val="tx1"/>
                </a:solidFill>
                <a:effectLst/>
                <a:latin typeface="Arial" panose="020B0604020202020204" pitchFamily="34" charset="0"/>
              </a:rPr>
              <a:t>: 30% of high-value players have contracts expiring within the next year, with a 15% drop in market value as contracts near expiration. This highlights the need for proactive contract renewals to maintain player value.</a:t>
            </a:r>
          </a:p>
        </p:txBody>
      </p:sp>
      <p:sp>
        <p:nvSpPr>
          <p:cNvPr id="5" name="Title 1"/>
          <p:cNvSpPr>
            <a:spLocks noGrp="1"/>
          </p:cNvSpPr>
          <p:nvPr>
            <p:ph type="title"/>
          </p:nvPr>
        </p:nvSpPr>
        <p:spPr/>
        <p:txBody>
          <a:bodyPr/>
          <a:lstStyle/>
          <a:p>
            <a:r>
              <a:rPr lang="en-IN" dirty="0"/>
              <a:t>Summary of Key Insights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4286"/>
            <a:ext cx="3373821" cy="22492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817" y="-310014"/>
            <a:ext cx="1811723" cy="1757263"/>
          </a:xfrm>
          <a:prstGeom prst="rect">
            <a:avLst/>
          </a:prstGeom>
        </p:spPr>
      </p:pic>
      <p:grpSp>
        <p:nvGrpSpPr>
          <p:cNvPr id="8" name="Google Shape;1694;p48"/>
          <p:cNvGrpSpPr/>
          <p:nvPr/>
        </p:nvGrpSpPr>
        <p:grpSpPr>
          <a:xfrm rot="2258504">
            <a:off x="7496398" y="4068963"/>
            <a:ext cx="1064847" cy="1107783"/>
            <a:chOff x="5267071" y="3561192"/>
            <a:chExt cx="493340" cy="515160"/>
          </a:xfrm>
        </p:grpSpPr>
        <p:sp>
          <p:nvSpPr>
            <p:cNvPr id="9" name="Google Shape;1695;p48"/>
            <p:cNvSpPr/>
            <p:nvPr/>
          </p:nvSpPr>
          <p:spPr>
            <a:xfrm>
              <a:off x="5267071" y="3585434"/>
              <a:ext cx="493340" cy="490917"/>
            </a:xfrm>
            <a:custGeom>
              <a:avLst/>
              <a:gdLst/>
              <a:ahLst/>
              <a:cxnLst/>
              <a:rect l="l" t="t" r="r" b="b"/>
              <a:pathLst>
                <a:path w="241" h="240" extrusionOk="0">
                  <a:moveTo>
                    <a:pt x="218" y="160"/>
                  </a:moveTo>
                  <a:cubicBezTo>
                    <a:pt x="241" y="106"/>
                    <a:pt x="215" y="44"/>
                    <a:pt x="161" y="22"/>
                  </a:cubicBezTo>
                  <a:cubicBezTo>
                    <a:pt x="107" y="0"/>
                    <a:pt x="45" y="26"/>
                    <a:pt x="23" y="80"/>
                  </a:cubicBezTo>
                  <a:cubicBezTo>
                    <a:pt x="0" y="134"/>
                    <a:pt x="26" y="196"/>
                    <a:pt x="80" y="218"/>
                  </a:cubicBezTo>
                  <a:cubicBezTo>
                    <a:pt x="134" y="240"/>
                    <a:pt x="196" y="214"/>
                    <a:pt x="218" y="16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696;p48"/>
            <p:cNvSpPr/>
            <p:nvPr/>
          </p:nvSpPr>
          <p:spPr>
            <a:xfrm>
              <a:off x="5514347" y="3630284"/>
              <a:ext cx="246064" cy="282429"/>
            </a:xfrm>
            <a:custGeom>
              <a:avLst/>
              <a:gdLst/>
              <a:ahLst/>
              <a:cxnLst/>
              <a:rect l="l" t="t" r="r" b="b"/>
              <a:pathLst>
                <a:path w="120" h="138" extrusionOk="0">
                  <a:moveTo>
                    <a:pt x="98" y="138"/>
                  </a:moveTo>
                  <a:cubicBezTo>
                    <a:pt x="120" y="84"/>
                    <a:pt x="94" y="22"/>
                    <a:pt x="40" y="0"/>
                  </a:cubicBezTo>
                  <a:cubicBezTo>
                    <a:pt x="0" y="98"/>
                    <a:pt x="0" y="98"/>
                    <a:pt x="0" y="98"/>
                  </a:cubicBezTo>
                  <a:lnTo>
                    <a:pt x="98" y="13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697;p48"/>
            <p:cNvSpPr/>
            <p:nvPr/>
          </p:nvSpPr>
          <p:spPr>
            <a:xfrm>
              <a:off x="5416165" y="3561192"/>
              <a:ext cx="201215" cy="271519"/>
            </a:xfrm>
            <a:custGeom>
              <a:avLst/>
              <a:gdLst/>
              <a:ahLst/>
              <a:cxnLst/>
              <a:rect l="l" t="t" r="r" b="b"/>
              <a:pathLst>
                <a:path w="98" h="133" extrusionOk="0">
                  <a:moveTo>
                    <a:pt x="49" y="133"/>
                  </a:moveTo>
                  <a:cubicBezTo>
                    <a:pt x="98" y="14"/>
                    <a:pt x="98" y="14"/>
                    <a:pt x="98" y="14"/>
                  </a:cubicBezTo>
                  <a:cubicBezTo>
                    <a:pt x="65" y="0"/>
                    <a:pt x="30" y="1"/>
                    <a:pt x="0" y="14"/>
                  </a:cubicBezTo>
                  <a:lnTo>
                    <a:pt x="49" y="13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 name="Google Shape;1705;p48"/>
          <p:cNvGrpSpPr/>
          <p:nvPr/>
        </p:nvGrpSpPr>
        <p:grpSpPr>
          <a:xfrm>
            <a:off x="8431483" y="223021"/>
            <a:ext cx="522018" cy="681685"/>
            <a:chOff x="317500" y="1075175"/>
            <a:chExt cx="2153651" cy="3165176"/>
          </a:xfrm>
        </p:grpSpPr>
        <p:sp>
          <p:nvSpPr>
            <p:cNvPr id="13" name="Google Shape;1706;p48"/>
            <p:cNvSpPr/>
            <p:nvPr/>
          </p:nvSpPr>
          <p:spPr>
            <a:xfrm>
              <a:off x="971581" y="1075175"/>
              <a:ext cx="845488" cy="295349"/>
            </a:xfrm>
            <a:custGeom>
              <a:avLst/>
              <a:gdLst/>
              <a:ahLst/>
              <a:cxnLst/>
              <a:rect l="l" t="t" r="r" b="b"/>
              <a:pathLst>
                <a:path w="395" h="138" extrusionOk="0">
                  <a:moveTo>
                    <a:pt x="395" y="138"/>
                  </a:moveTo>
                  <a:cubicBezTo>
                    <a:pt x="0" y="138"/>
                    <a:pt x="0" y="138"/>
                    <a:pt x="0" y="138"/>
                  </a:cubicBezTo>
                  <a:cubicBezTo>
                    <a:pt x="0" y="71"/>
                    <a:pt x="0" y="71"/>
                    <a:pt x="0" y="71"/>
                  </a:cubicBezTo>
                  <a:cubicBezTo>
                    <a:pt x="0" y="32"/>
                    <a:pt x="31" y="0"/>
                    <a:pt x="70" y="0"/>
                  </a:cubicBezTo>
                  <a:cubicBezTo>
                    <a:pt x="324" y="0"/>
                    <a:pt x="324" y="0"/>
                    <a:pt x="324" y="0"/>
                  </a:cubicBezTo>
                  <a:cubicBezTo>
                    <a:pt x="363" y="0"/>
                    <a:pt x="395" y="32"/>
                    <a:pt x="395" y="71"/>
                  </a:cubicBezTo>
                  <a:lnTo>
                    <a:pt x="395" y="1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707;p48"/>
            <p:cNvSpPr/>
            <p:nvPr/>
          </p:nvSpPr>
          <p:spPr>
            <a:xfrm>
              <a:off x="317500" y="1442777"/>
              <a:ext cx="2153651" cy="2797575"/>
            </a:xfrm>
            <a:custGeom>
              <a:avLst/>
              <a:gdLst/>
              <a:ahLst/>
              <a:cxnLst/>
              <a:rect l="l" t="t" r="r" b="b"/>
              <a:pathLst>
                <a:path w="1007" h="1307" extrusionOk="0">
                  <a:moveTo>
                    <a:pt x="832" y="1307"/>
                  </a:moveTo>
                  <a:cubicBezTo>
                    <a:pt x="0" y="1307"/>
                    <a:pt x="0" y="1307"/>
                    <a:pt x="0" y="1307"/>
                  </a:cubicBezTo>
                  <a:cubicBezTo>
                    <a:pt x="0" y="0"/>
                    <a:pt x="0" y="0"/>
                    <a:pt x="0" y="0"/>
                  </a:cubicBezTo>
                  <a:cubicBezTo>
                    <a:pt x="1007" y="0"/>
                    <a:pt x="1007" y="0"/>
                    <a:pt x="1007" y="0"/>
                  </a:cubicBezTo>
                  <a:cubicBezTo>
                    <a:pt x="1007" y="1131"/>
                    <a:pt x="1007" y="1131"/>
                    <a:pt x="1007" y="1131"/>
                  </a:cubicBezTo>
                  <a:cubicBezTo>
                    <a:pt x="938" y="1200"/>
                    <a:pt x="900" y="1238"/>
                    <a:pt x="832" y="130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708;p48"/>
            <p:cNvSpPr/>
            <p:nvPr/>
          </p:nvSpPr>
          <p:spPr>
            <a:xfrm>
              <a:off x="759892" y="1308412"/>
              <a:ext cx="1266300" cy="3663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709;p48"/>
            <p:cNvSpPr/>
            <p:nvPr/>
          </p:nvSpPr>
          <p:spPr>
            <a:xfrm>
              <a:off x="2097207" y="3866410"/>
              <a:ext cx="373942" cy="373940"/>
            </a:xfrm>
            <a:custGeom>
              <a:avLst/>
              <a:gdLst/>
              <a:ahLst/>
              <a:cxnLst/>
              <a:rect l="l" t="t" r="r" b="b"/>
              <a:pathLst>
                <a:path w="175" h="175" extrusionOk="0">
                  <a:moveTo>
                    <a:pt x="0" y="175"/>
                  </a:moveTo>
                  <a:cubicBezTo>
                    <a:pt x="0" y="69"/>
                    <a:pt x="0" y="69"/>
                    <a:pt x="0" y="69"/>
                  </a:cubicBezTo>
                  <a:cubicBezTo>
                    <a:pt x="0" y="31"/>
                    <a:pt x="31" y="0"/>
                    <a:pt x="69" y="0"/>
                  </a:cubicBezTo>
                  <a:cubicBezTo>
                    <a:pt x="175" y="0"/>
                    <a:pt x="175" y="0"/>
                    <a:pt x="175" y="0"/>
                  </a:cubicBezTo>
                  <a:lnTo>
                    <a:pt x="0" y="17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10;p48"/>
            <p:cNvSpPr/>
            <p:nvPr/>
          </p:nvSpPr>
          <p:spPr>
            <a:xfrm>
              <a:off x="800455" y="2057559"/>
              <a:ext cx="273900" cy="276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711;p48"/>
            <p:cNvSpPr/>
            <p:nvPr/>
          </p:nvSpPr>
          <p:spPr>
            <a:xfrm>
              <a:off x="800455" y="2667269"/>
              <a:ext cx="273900" cy="276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712;p48"/>
            <p:cNvSpPr/>
            <p:nvPr/>
          </p:nvSpPr>
          <p:spPr>
            <a:xfrm>
              <a:off x="800455" y="3347966"/>
              <a:ext cx="273900" cy="276300"/>
            </a:xfrm>
            <a:prstGeom prst="ellipse">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713;p48"/>
            <p:cNvSpPr/>
            <p:nvPr/>
          </p:nvSpPr>
          <p:spPr>
            <a:xfrm>
              <a:off x="1192143" y="2117135"/>
              <a:ext cx="911404" cy="126759"/>
            </a:xfrm>
            <a:custGeom>
              <a:avLst/>
              <a:gdLst/>
              <a:ahLst/>
              <a:cxnLst/>
              <a:rect l="l" t="t" r="r" b="b"/>
              <a:pathLst>
                <a:path w="426" h="59" extrusionOk="0">
                  <a:moveTo>
                    <a:pt x="397" y="0"/>
                  </a:moveTo>
                  <a:cubicBezTo>
                    <a:pt x="29" y="0"/>
                    <a:pt x="29" y="0"/>
                    <a:pt x="29" y="0"/>
                  </a:cubicBezTo>
                  <a:cubicBezTo>
                    <a:pt x="13" y="0"/>
                    <a:pt x="0" y="13"/>
                    <a:pt x="0" y="30"/>
                  </a:cubicBezTo>
                  <a:cubicBezTo>
                    <a:pt x="0" y="46"/>
                    <a:pt x="13" y="59"/>
                    <a:pt x="29" y="59"/>
                  </a:cubicBezTo>
                  <a:cubicBezTo>
                    <a:pt x="397" y="59"/>
                    <a:pt x="397" y="59"/>
                    <a:pt x="397" y="59"/>
                  </a:cubicBezTo>
                  <a:cubicBezTo>
                    <a:pt x="413" y="59"/>
                    <a:pt x="426" y="46"/>
                    <a:pt x="426" y="30"/>
                  </a:cubicBezTo>
                  <a:cubicBezTo>
                    <a:pt x="426" y="13"/>
                    <a:pt x="413" y="0"/>
                    <a:pt x="397"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714;p48"/>
            <p:cNvSpPr/>
            <p:nvPr/>
          </p:nvSpPr>
          <p:spPr>
            <a:xfrm>
              <a:off x="1192143" y="2767409"/>
              <a:ext cx="911404" cy="124224"/>
            </a:xfrm>
            <a:custGeom>
              <a:avLst/>
              <a:gdLst/>
              <a:ahLst/>
              <a:cxnLst/>
              <a:rect l="l" t="t" r="r" b="b"/>
              <a:pathLst>
                <a:path w="426" h="58" extrusionOk="0">
                  <a:moveTo>
                    <a:pt x="397" y="0"/>
                  </a:moveTo>
                  <a:cubicBezTo>
                    <a:pt x="29" y="0"/>
                    <a:pt x="29" y="0"/>
                    <a:pt x="29" y="0"/>
                  </a:cubicBezTo>
                  <a:cubicBezTo>
                    <a:pt x="13" y="0"/>
                    <a:pt x="0" y="13"/>
                    <a:pt x="0" y="29"/>
                  </a:cubicBezTo>
                  <a:cubicBezTo>
                    <a:pt x="0" y="45"/>
                    <a:pt x="13" y="58"/>
                    <a:pt x="29" y="58"/>
                  </a:cubicBezTo>
                  <a:cubicBezTo>
                    <a:pt x="397" y="58"/>
                    <a:pt x="397" y="58"/>
                    <a:pt x="397" y="58"/>
                  </a:cubicBezTo>
                  <a:cubicBezTo>
                    <a:pt x="413" y="58"/>
                    <a:pt x="426" y="45"/>
                    <a:pt x="426" y="29"/>
                  </a:cubicBezTo>
                  <a:cubicBezTo>
                    <a:pt x="426" y="13"/>
                    <a:pt x="413" y="0"/>
                    <a:pt x="397"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715;p48"/>
            <p:cNvSpPr/>
            <p:nvPr/>
          </p:nvSpPr>
          <p:spPr>
            <a:xfrm>
              <a:off x="1192143" y="3453176"/>
              <a:ext cx="911404" cy="124224"/>
            </a:xfrm>
            <a:custGeom>
              <a:avLst/>
              <a:gdLst/>
              <a:ahLst/>
              <a:cxnLst/>
              <a:rect l="l" t="t" r="r" b="b"/>
              <a:pathLst>
                <a:path w="426" h="58" extrusionOk="0">
                  <a:moveTo>
                    <a:pt x="397" y="0"/>
                  </a:moveTo>
                  <a:cubicBezTo>
                    <a:pt x="29" y="0"/>
                    <a:pt x="29" y="0"/>
                    <a:pt x="29" y="0"/>
                  </a:cubicBezTo>
                  <a:cubicBezTo>
                    <a:pt x="13" y="0"/>
                    <a:pt x="0" y="13"/>
                    <a:pt x="0" y="29"/>
                  </a:cubicBezTo>
                  <a:cubicBezTo>
                    <a:pt x="0" y="45"/>
                    <a:pt x="13" y="58"/>
                    <a:pt x="29" y="58"/>
                  </a:cubicBezTo>
                  <a:cubicBezTo>
                    <a:pt x="397" y="58"/>
                    <a:pt x="397" y="58"/>
                    <a:pt x="397" y="58"/>
                  </a:cubicBezTo>
                  <a:cubicBezTo>
                    <a:pt x="413" y="58"/>
                    <a:pt x="426" y="45"/>
                    <a:pt x="426" y="29"/>
                  </a:cubicBezTo>
                  <a:cubicBezTo>
                    <a:pt x="426" y="13"/>
                    <a:pt x="413" y="0"/>
                    <a:pt x="397"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 name="Google Shape;1698;p48"/>
          <p:cNvGrpSpPr/>
          <p:nvPr/>
        </p:nvGrpSpPr>
        <p:grpSpPr>
          <a:xfrm>
            <a:off x="5635883" y="434597"/>
            <a:ext cx="1412617" cy="470109"/>
            <a:chOff x="5076863" y="3525301"/>
            <a:chExt cx="1096963" cy="420687"/>
          </a:xfrm>
        </p:grpSpPr>
        <p:sp>
          <p:nvSpPr>
            <p:cNvPr id="24" name="Google Shape;1699;p48"/>
            <p:cNvSpPr/>
            <p:nvPr/>
          </p:nvSpPr>
          <p:spPr>
            <a:xfrm>
              <a:off x="5194338" y="3684051"/>
              <a:ext cx="106500" cy="195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700;p48"/>
            <p:cNvSpPr/>
            <p:nvPr/>
          </p:nvSpPr>
          <p:spPr>
            <a:xfrm>
              <a:off x="5386425" y="3638013"/>
              <a:ext cx="108000" cy="241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701;p48"/>
            <p:cNvSpPr/>
            <p:nvPr/>
          </p:nvSpPr>
          <p:spPr>
            <a:xfrm>
              <a:off x="5583275" y="3591976"/>
              <a:ext cx="106500" cy="287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702;p48"/>
            <p:cNvSpPr/>
            <p:nvPr/>
          </p:nvSpPr>
          <p:spPr>
            <a:xfrm>
              <a:off x="5778538" y="3525301"/>
              <a:ext cx="106500" cy="35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703;p48"/>
            <p:cNvSpPr/>
            <p:nvPr/>
          </p:nvSpPr>
          <p:spPr>
            <a:xfrm>
              <a:off x="5076863" y="3549113"/>
              <a:ext cx="1096963" cy="396875"/>
            </a:xfrm>
            <a:custGeom>
              <a:avLst/>
              <a:gdLst/>
              <a:ahLst/>
              <a:cxnLst/>
              <a:rect l="l" t="t" r="r" b="b"/>
              <a:pathLst>
                <a:path w="691" h="250" extrusionOk="0">
                  <a:moveTo>
                    <a:pt x="691" y="250"/>
                  </a:moveTo>
                  <a:lnTo>
                    <a:pt x="0" y="250"/>
                  </a:lnTo>
                  <a:lnTo>
                    <a:pt x="0" y="0"/>
                  </a:lnTo>
                  <a:lnTo>
                    <a:pt x="6" y="0"/>
                  </a:lnTo>
                  <a:lnTo>
                    <a:pt x="6" y="243"/>
                  </a:lnTo>
                  <a:lnTo>
                    <a:pt x="691" y="243"/>
                  </a:lnTo>
                  <a:lnTo>
                    <a:pt x="691" y="25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8816161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6" name="Google Shape;689;p55"/>
          <p:cNvPicPr preferRelativeResize="0"/>
          <p:nvPr/>
        </p:nvPicPr>
        <p:blipFill>
          <a:blip r:embed="rId3">
            <a:alphaModFix/>
          </a:blip>
          <a:stretch>
            <a:fillRect/>
          </a:stretch>
        </p:blipFill>
        <p:spPr>
          <a:xfrm>
            <a:off x="8056023" y="203821"/>
            <a:ext cx="918653" cy="759312"/>
          </a:xfrm>
          <a:prstGeom prst="rect">
            <a:avLst/>
          </a:prstGeom>
          <a:noFill/>
          <a:ln>
            <a:noFill/>
          </a:ln>
        </p:spPr>
      </p:pic>
      <p:sp>
        <p:nvSpPr>
          <p:cNvPr id="2" name="Title 1"/>
          <p:cNvSpPr>
            <a:spLocks noGrp="1"/>
          </p:cNvSpPr>
          <p:nvPr>
            <p:ph type="title"/>
          </p:nvPr>
        </p:nvSpPr>
        <p:spPr>
          <a:xfrm>
            <a:off x="720000" y="445025"/>
            <a:ext cx="7704000" cy="572700"/>
          </a:xfrm>
        </p:spPr>
        <p:txBody>
          <a:bodyPr/>
          <a:lstStyle/>
          <a:p>
            <a:r>
              <a:rPr lang="en-IN" dirty="0" smtClean="0"/>
              <a:t>Business Conclusions </a:t>
            </a:r>
            <a:r>
              <a:rPr lang="en-IN" dirty="0"/>
              <a:t>&amp; Next Steps</a:t>
            </a:r>
          </a:p>
        </p:txBody>
      </p:sp>
      <p:graphicFrame>
        <p:nvGraphicFramePr>
          <p:cNvPr id="3" name="Diagram 2"/>
          <p:cNvGraphicFramePr/>
          <p:nvPr>
            <p:extLst>
              <p:ext uri="{D42A27DB-BD31-4B8C-83A1-F6EECF244321}">
                <p14:modId xmlns:p14="http://schemas.microsoft.com/office/powerpoint/2010/main" val="3485721645"/>
              </p:ext>
            </p:extLst>
          </p:nvPr>
        </p:nvGraphicFramePr>
        <p:xfrm>
          <a:off x="514350" y="1801891"/>
          <a:ext cx="11036300" cy="3175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p:cNvSpPr/>
          <p:nvPr/>
        </p:nvSpPr>
        <p:spPr>
          <a:xfrm>
            <a:off x="720000" y="1017725"/>
            <a:ext cx="7585800" cy="954107"/>
          </a:xfrm>
          <a:prstGeom prst="rect">
            <a:avLst/>
          </a:prstGeom>
        </p:spPr>
        <p:txBody>
          <a:bodyPr wrap="square">
            <a:spAutoFit/>
          </a:bodyPr>
          <a:lstStyle/>
          <a:p>
            <a:r>
              <a:rPr lang="en-US" dirty="0"/>
              <a:t>These insights reveal that investing in top-performing players, managing contract renewals, and leveraging tactical strategies (like early substitutions) can significantly impact team success and revenue growth. Prioritizing these areas will lead to better financial and competitive outcomes for football clubs.</a:t>
            </a:r>
            <a:endParaRPr lang="en-IN" dirty="0"/>
          </a:p>
        </p:txBody>
      </p:sp>
      <p:grpSp>
        <p:nvGrpSpPr>
          <p:cNvPr id="147" name="Google Shape;920;p35"/>
          <p:cNvGrpSpPr/>
          <p:nvPr/>
        </p:nvGrpSpPr>
        <p:grpSpPr>
          <a:xfrm>
            <a:off x="514350" y="2030897"/>
            <a:ext cx="2988674" cy="2716988"/>
            <a:chOff x="4817053" y="661136"/>
            <a:chExt cx="3897568" cy="3638787"/>
          </a:xfrm>
        </p:grpSpPr>
        <p:sp>
          <p:nvSpPr>
            <p:cNvPr id="148" name="Google Shape;921;p35"/>
            <p:cNvSpPr/>
            <p:nvPr/>
          </p:nvSpPr>
          <p:spPr>
            <a:xfrm>
              <a:off x="4817053" y="116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49" name="Google Shape;922;p35"/>
            <p:cNvGrpSpPr/>
            <p:nvPr/>
          </p:nvGrpSpPr>
          <p:grpSpPr>
            <a:xfrm>
              <a:off x="5332847" y="967113"/>
              <a:ext cx="2659418" cy="1718626"/>
              <a:chOff x="4838012" y="1361547"/>
              <a:chExt cx="951900" cy="615157"/>
            </a:xfrm>
          </p:grpSpPr>
          <p:sp>
            <p:nvSpPr>
              <p:cNvPr id="267" name="Google Shape;923;p35"/>
              <p:cNvSpPr/>
              <p:nvPr/>
            </p:nvSpPr>
            <p:spPr>
              <a:xfrm>
                <a:off x="4838012" y="1419903"/>
                <a:ext cx="951900" cy="556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924;p35"/>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925;p35"/>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926;p35"/>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927;p35"/>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928;p35"/>
              <p:cNvSpPr/>
              <p:nvPr/>
            </p:nvSpPr>
            <p:spPr>
              <a:xfrm>
                <a:off x="4902109" y="1478261"/>
                <a:ext cx="348300" cy="348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929;p35"/>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930;p35"/>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931;p35"/>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932;p35"/>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933;p35"/>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934;p35"/>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935;p35"/>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936;p35"/>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937;p35"/>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938;p35"/>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939;p35"/>
              <p:cNvSpPr/>
              <p:nvPr/>
            </p:nvSpPr>
            <p:spPr>
              <a:xfrm>
                <a:off x="5175718" y="1867628"/>
                <a:ext cx="57600" cy="57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940;p35"/>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941;p35"/>
              <p:cNvSpPr/>
              <p:nvPr/>
            </p:nvSpPr>
            <p:spPr>
              <a:xfrm>
                <a:off x="5461764" y="1867628"/>
                <a:ext cx="56400" cy="576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0" name="Google Shape;942;p35"/>
            <p:cNvGrpSpPr/>
            <p:nvPr/>
          </p:nvGrpSpPr>
          <p:grpSpPr>
            <a:xfrm flipH="1">
              <a:off x="7510651" y="1762507"/>
              <a:ext cx="1203970" cy="2537416"/>
              <a:chOff x="3168951" y="1861557"/>
              <a:chExt cx="1203970" cy="2537416"/>
            </a:xfrm>
          </p:grpSpPr>
          <p:grpSp>
            <p:nvGrpSpPr>
              <p:cNvPr id="211" name="Google Shape;943;p35"/>
              <p:cNvGrpSpPr/>
              <p:nvPr/>
            </p:nvGrpSpPr>
            <p:grpSpPr>
              <a:xfrm>
                <a:off x="3168951" y="1861557"/>
                <a:ext cx="1203970" cy="2537416"/>
                <a:chOff x="3196688" y="1859757"/>
                <a:chExt cx="1203970" cy="2537416"/>
              </a:xfrm>
            </p:grpSpPr>
            <p:sp>
              <p:nvSpPr>
                <p:cNvPr id="213" name="Google Shape;944;p35"/>
                <p:cNvSpPr/>
                <p:nvPr/>
              </p:nvSpPr>
              <p:spPr>
                <a:xfrm>
                  <a:off x="4019743" y="2373432"/>
                  <a:ext cx="380915" cy="348197"/>
                </a:xfrm>
                <a:custGeom>
                  <a:avLst/>
                  <a:gdLst/>
                  <a:ahLst/>
                  <a:cxnLst/>
                  <a:rect l="l" t="t" r="r" b="b"/>
                  <a:pathLst>
                    <a:path w="380915" h="348197" extrusionOk="0">
                      <a:moveTo>
                        <a:pt x="71723" y="348198"/>
                      </a:moveTo>
                      <a:cubicBezTo>
                        <a:pt x="124492" y="302383"/>
                        <a:pt x="235267" y="221515"/>
                        <a:pt x="235267" y="221515"/>
                      </a:cubicBezTo>
                      <a:cubicBezTo>
                        <a:pt x="235267" y="221515"/>
                        <a:pt x="385477" y="81307"/>
                        <a:pt x="380809" y="71687"/>
                      </a:cubicBezTo>
                      <a:cubicBezTo>
                        <a:pt x="376142" y="62067"/>
                        <a:pt x="318135" y="96452"/>
                        <a:pt x="318135" y="96452"/>
                      </a:cubicBezTo>
                      <a:cubicBezTo>
                        <a:pt x="321755" y="86451"/>
                        <a:pt x="373475" y="45779"/>
                        <a:pt x="370427" y="39969"/>
                      </a:cubicBezTo>
                      <a:cubicBezTo>
                        <a:pt x="367379" y="34254"/>
                        <a:pt x="301276" y="82545"/>
                        <a:pt x="297656" y="79974"/>
                      </a:cubicBezTo>
                      <a:cubicBezTo>
                        <a:pt x="294132" y="77402"/>
                        <a:pt x="363188" y="27586"/>
                        <a:pt x="357759" y="20157"/>
                      </a:cubicBezTo>
                      <a:cubicBezTo>
                        <a:pt x="352330" y="12727"/>
                        <a:pt x="283369" y="62543"/>
                        <a:pt x="278987" y="61114"/>
                      </a:cubicBezTo>
                      <a:cubicBezTo>
                        <a:pt x="274606" y="59781"/>
                        <a:pt x="342995" y="5869"/>
                        <a:pt x="332708" y="250"/>
                      </a:cubicBezTo>
                      <a:cubicBezTo>
                        <a:pt x="322421" y="-5370"/>
                        <a:pt x="229838" y="85784"/>
                        <a:pt x="220408" y="85213"/>
                      </a:cubicBezTo>
                      <a:cubicBezTo>
                        <a:pt x="210979" y="84641"/>
                        <a:pt x="237172" y="34540"/>
                        <a:pt x="232886" y="14347"/>
                      </a:cubicBezTo>
                      <a:cubicBezTo>
                        <a:pt x="228600" y="-5846"/>
                        <a:pt x="168783" y="107120"/>
                        <a:pt x="168783" y="107120"/>
                      </a:cubicBezTo>
                      <a:cubicBezTo>
                        <a:pt x="151638" y="126456"/>
                        <a:pt x="0" y="234184"/>
                        <a:pt x="0" y="234184"/>
                      </a:cubicBezTo>
                      <a:lnTo>
                        <a:pt x="71723" y="348198"/>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945;p35"/>
                <p:cNvSpPr/>
                <p:nvPr/>
              </p:nvSpPr>
              <p:spPr>
                <a:xfrm>
                  <a:off x="4229198" y="2451120"/>
                  <a:ext cx="20478" cy="55911"/>
                </a:xfrm>
                <a:custGeom>
                  <a:avLst/>
                  <a:gdLst/>
                  <a:ahLst/>
                  <a:cxnLst/>
                  <a:rect l="l" t="t" r="r" b="b"/>
                  <a:pathLst>
                    <a:path w="20478" h="55911" extrusionOk="0">
                      <a:moveTo>
                        <a:pt x="20479" y="2572"/>
                      </a:moveTo>
                      <a:lnTo>
                        <a:pt x="0" y="55912"/>
                      </a:lnTo>
                      <a:cubicBezTo>
                        <a:pt x="0" y="55912"/>
                        <a:pt x="5905" y="3620"/>
                        <a:pt x="2191" y="0"/>
                      </a:cubicBezTo>
                      <a:lnTo>
                        <a:pt x="20479" y="2572"/>
                      </a:lnTo>
                      <a:close/>
                    </a:path>
                  </a:pathLst>
                </a:custGeom>
                <a:solidFill>
                  <a:srgbClr val="8F5D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946;p35"/>
                <p:cNvSpPr/>
                <p:nvPr/>
              </p:nvSpPr>
              <p:spPr>
                <a:xfrm>
                  <a:off x="3602037" y="2283261"/>
                  <a:ext cx="655354" cy="571433"/>
                </a:xfrm>
                <a:custGeom>
                  <a:avLst/>
                  <a:gdLst/>
                  <a:ahLst/>
                  <a:cxnLst/>
                  <a:rect l="l" t="t" r="r" b="b"/>
                  <a:pathLst>
                    <a:path w="655354" h="571433" extrusionOk="0">
                      <a:moveTo>
                        <a:pt x="383321" y="277492"/>
                      </a:moveTo>
                      <a:cubicBezTo>
                        <a:pt x="383321" y="277492"/>
                        <a:pt x="142434" y="-113414"/>
                        <a:pt x="10417" y="32700"/>
                      </a:cubicBezTo>
                      <a:cubicBezTo>
                        <a:pt x="-63402" y="114329"/>
                        <a:pt x="276927" y="536763"/>
                        <a:pt x="345412" y="571434"/>
                      </a:cubicBezTo>
                      <a:lnTo>
                        <a:pt x="655355" y="349501"/>
                      </a:lnTo>
                      <a:lnTo>
                        <a:pt x="558390" y="183576"/>
                      </a:lnTo>
                      <a:lnTo>
                        <a:pt x="383321" y="2774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947;p35"/>
                <p:cNvSpPr/>
                <p:nvPr/>
              </p:nvSpPr>
              <p:spPr>
                <a:xfrm>
                  <a:off x="3602034" y="2289855"/>
                  <a:ext cx="581157" cy="564744"/>
                </a:xfrm>
                <a:custGeom>
                  <a:avLst/>
                  <a:gdLst/>
                  <a:ahLst/>
                  <a:cxnLst/>
                  <a:rect l="l" t="t" r="r" b="b"/>
                  <a:pathLst>
                    <a:path w="581157" h="564744" extrusionOk="0">
                      <a:moveTo>
                        <a:pt x="10420" y="26105"/>
                      </a:moveTo>
                      <a:cubicBezTo>
                        <a:pt x="46710" y="-14090"/>
                        <a:pt x="88620" y="-1231"/>
                        <a:pt x="134149" y="20486"/>
                      </a:cubicBezTo>
                      <a:cubicBezTo>
                        <a:pt x="173773" y="70111"/>
                        <a:pt x="219779" y="104115"/>
                        <a:pt x="256164" y="156503"/>
                      </a:cubicBezTo>
                      <a:cubicBezTo>
                        <a:pt x="294169" y="211271"/>
                        <a:pt x="328555" y="268421"/>
                        <a:pt x="365321" y="323952"/>
                      </a:cubicBezTo>
                      <a:cubicBezTo>
                        <a:pt x="374751" y="338144"/>
                        <a:pt x="384562" y="351956"/>
                        <a:pt x="394753" y="365576"/>
                      </a:cubicBezTo>
                      <a:cubicBezTo>
                        <a:pt x="401897" y="375006"/>
                        <a:pt x="407136" y="385674"/>
                        <a:pt x="418852" y="390151"/>
                      </a:cubicBezTo>
                      <a:cubicBezTo>
                        <a:pt x="438187" y="397485"/>
                        <a:pt x="448188" y="388913"/>
                        <a:pt x="465334" y="380245"/>
                      </a:cubicBezTo>
                      <a:cubicBezTo>
                        <a:pt x="488098" y="368815"/>
                        <a:pt x="521341" y="352718"/>
                        <a:pt x="542581" y="338811"/>
                      </a:cubicBezTo>
                      <a:cubicBezTo>
                        <a:pt x="556774" y="329477"/>
                        <a:pt x="562012" y="322714"/>
                        <a:pt x="562012" y="322714"/>
                      </a:cubicBezTo>
                      <a:cubicBezTo>
                        <a:pt x="562012" y="322714"/>
                        <a:pt x="575633" y="348050"/>
                        <a:pt x="581158" y="360147"/>
                      </a:cubicBezTo>
                      <a:lnTo>
                        <a:pt x="345509" y="564744"/>
                      </a:lnTo>
                      <a:cubicBezTo>
                        <a:pt x="276834" y="530073"/>
                        <a:pt x="-63399" y="107735"/>
                        <a:pt x="10420" y="26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948;p35"/>
                <p:cNvSpPr/>
                <p:nvPr/>
              </p:nvSpPr>
              <p:spPr>
                <a:xfrm>
                  <a:off x="3677224" y="4259632"/>
                  <a:ext cx="126301" cy="110108"/>
                </a:xfrm>
                <a:custGeom>
                  <a:avLst/>
                  <a:gdLst/>
                  <a:ahLst/>
                  <a:cxnLst/>
                  <a:rect l="l" t="t" r="r" b="b"/>
                  <a:pathLst>
                    <a:path w="126301" h="110108" extrusionOk="0">
                      <a:moveTo>
                        <a:pt x="114300" y="31813"/>
                      </a:moveTo>
                      <a:lnTo>
                        <a:pt x="98203" y="0"/>
                      </a:lnTo>
                      <a:lnTo>
                        <a:pt x="2191" y="3429"/>
                      </a:lnTo>
                      <a:lnTo>
                        <a:pt x="0" y="31813"/>
                      </a:lnTo>
                      <a:lnTo>
                        <a:pt x="45149" y="110109"/>
                      </a:lnTo>
                      <a:lnTo>
                        <a:pt x="126301" y="47435"/>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949;p35"/>
                <p:cNvSpPr/>
                <p:nvPr/>
              </p:nvSpPr>
              <p:spPr>
                <a:xfrm>
                  <a:off x="3662175" y="4290397"/>
                  <a:ext cx="291750" cy="106776"/>
                </a:xfrm>
                <a:custGeom>
                  <a:avLst/>
                  <a:gdLst/>
                  <a:ahLst/>
                  <a:cxnLst/>
                  <a:rect l="l" t="t" r="r" b="b"/>
                  <a:pathLst>
                    <a:path w="291750"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750" y="106776"/>
                      </a:lnTo>
                      <a:cubicBezTo>
                        <a:pt x="289084" y="106776"/>
                        <a:pt x="291751" y="103252"/>
                        <a:pt x="291751" y="98966"/>
                      </a:cubicBezTo>
                      <a:lnTo>
                        <a:pt x="291751" y="77249"/>
                      </a:lnTo>
                      <a:cubicBezTo>
                        <a:pt x="291751" y="73915"/>
                        <a:pt x="290131" y="70867"/>
                        <a:pt x="287655" y="69819"/>
                      </a:cubicBezTo>
                      <a:lnTo>
                        <a:pt x="135160" y="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950;p35"/>
                <p:cNvSpPr/>
                <p:nvPr/>
              </p:nvSpPr>
              <p:spPr>
                <a:xfrm rot="-1801764">
                  <a:off x="3763940" y="4307141"/>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951;p35"/>
                <p:cNvSpPr/>
                <p:nvPr/>
              </p:nvSpPr>
              <p:spPr>
                <a:xfrm rot="-1801764">
                  <a:off x="3784050" y="4317400"/>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952;p35"/>
                <p:cNvSpPr/>
                <p:nvPr/>
              </p:nvSpPr>
              <p:spPr>
                <a:xfrm>
                  <a:off x="3211833" y="4246392"/>
                  <a:ext cx="126301" cy="123348"/>
                </a:xfrm>
                <a:custGeom>
                  <a:avLst/>
                  <a:gdLst/>
                  <a:ahLst/>
                  <a:cxnLst/>
                  <a:rect l="l" t="t" r="r" b="b"/>
                  <a:pathLst>
                    <a:path w="126301" h="123348" extrusionOk="0">
                      <a:moveTo>
                        <a:pt x="114205" y="45053"/>
                      </a:moveTo>
                      <a:lnTo>
                        <a:pt x="98108" y="13240"/>
                      </a:lnTo>
                      <a:lnTo>
                        <a:pt x="10001" y="0"/>
                      </a:lnTo>
                      <a:lnTo>
                        <a:pt x="0" y="45053"/>
                      </a:lnTo>
                      <a:lnTo>
                        <a:pt x="45053" y="123349"/>
                      </a:lnTo>
                      <a:lnTo>
                        <a:pt x="126301" y="60674"/>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953;p35"/>
                <p:cNvSpPr/>
                <p:nvPr/>
              </p:nvSpPr>
              <p:spPr>
                <a:xfrm>
                  <a:off x="3196688" y="4290397"/>
                  <a:ext cx="291655" cy="106776"/>
                </a:xfrm>
                <a:custGeom>
                  <a:avLst/>
                  <a:gdLst/>
                  <a:ahLst/>
                  <a:cxnLst/>
                  <a:rect l="l" t="t" r="r" b="b"/>
                  <a:pathLst>
                    <a:path w="291655"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655" y="106776"/>
                      </a:lnTo>
                      <a:cubicBezTo>
                        <a:pt x="288988" y="106776"/>
                        <a:pt x="291655" y="103252"/>
                        <a:pt x="291655" y="98966"/>
                      </a:cubicBezTo>
                      <a:lnTo>
                        <a:pt x="291655" y="77249"/>
                      </a:lnTo>
                      <a:cubicBezTo>
                        <a:pt x="291655" y="73915"/>
                        <a:pt x="290036" y="70867"/>
                        <a:pt x="287560" y="69819"/>
                      </a:cubicBezTo>
                      <a:lnTo>
                        <a:pt x="135160" y="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954;p35"/>
                <p:cNvSpPr/>
                <p:nvPr/>
              </p:nvSpPr>
              <p:spPr>
                <a:xfrm rot="-1801764">
                  <a:off x="3304896" y="4309167"/>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955;p35"/>
                <p:cNvSpPr/>
                <p:nvPr/>
              </p:nvSpPr>
              <p:spPr>
                <a:xfrm rot="-1801764">
                  <a:off x="3325007" y="4319417"/>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956;p35"/>
                <p:cNvSpPr/>
                <p:nvPr/>
              </p:nvSpPr>
              <p:spPr>
                <a:xfrm>
                  <a:off x="3384902" y="3040527"/>
                  <a:ext cx="429336" cy="1226343"/>
                </a:xfrm>
                <a:custGeom>
                  <a:avLst/>
                  <a:gdLst/>
                  <a:ahLst/>
                  <a:cxnLst/>
                  <a:rect l="l" t="t" r="r" b="b"/>
                  <a:pathLst>
                    <a:path w="429336" h="1226343" extrusionOk="0">
                      <a:moveTo>
                        <a:pt x="388811" y="0"/>
                      </a:moveTo>
                      <a:cubicBezTo>
                        <a:pt x="388811" y="0"/>
                        <a:pt x="425577" y="439483"/>
                        <a:pt x="429006" y="560927"/>
                      </a:cubicBezTo>
                      <a:cubicBezTo>
                        <a:pt x="432435" y="682371"/>
                        <a:pt x="408051" y="1223677"/>
                        <a:pt x="408051" y="1223677"/>
                      </a:cubicBezTo>
                      <a:lnTo>
                        <a:pt x="255175" y="1226344"/>
                      </a:lnTo>
                      <a:cubicBezTo>
                        <a:pt x="255175" y="1226344"/>
                        <a:pt x="148400" y="318230"/>
                        <a:pt x="0" y="25337"/>
                      </a:cubicBezTo>
                      <a:lnTo>
                        <a:pt x="388811"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957;p35"/>
                <p:cNvSpPr/>
                <p:nvPr/>
              </p:nvSpPr>
              <p:spPr>
                <a:xfrm>
                  <a:off x="3586355" y="3063292"/>
                  <a:ext cx="124015" cy="1199768"/>
                </a:xfrm>
                <a:custGeom>
                  <a:avLst/>
                  <a:gdLst/>
                  <a:ahLst/>
                  <a:cxnLst/>
                  <a:rect l="l" t="t" r="r" b="b"/>
                  <a:pathLst>
                    <a:path w="124015" h="1199768" extrusionOk="0">
                      <a:moveTo>
                        <a:pt x="119920" y="1199769"/>
                      </a:moveTo>
                      <a:cubicBezTo>
                        <a:pt x="119729" y="1194435"/>
                        <a:pt x="104489" y="663130"/>
                        <a:pt x="104489" y="586073"/>
                      </a:cubicBezTo>
                      <a:cubicBezTo>
                        <a:pt x="104489" y="509206"/>
                        <a:pt x="1048" y="5905"/>
                        <a:pt x="0" y="857"/>
                      </a:cubicBezTo>
                      <a:lnTo>
                        <a:pt x="4001" y="0"/>
                      </a:lnTo>
                      <a:cubicBezTo>
                        <a:pt x="5048" y="5048"/>
                        <a:pt x="108585" y="508826"/>
                        <a:pt x="108585" y="586073"/>
                      </a:cubicBezTo>
                      <a:cubicBezTo>
                        <a:pt x="108585" y="663130"/>
                        <a:pt x="123825" y="1194340"/>
                        <a:pt x="124016" y="1199674"/>
                      </a:cubicBezTo>
                      <a:lnTo>
                        <a:pt x="119920" y="1199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958;p35"/>
                <p:cNvSpPr/>
                <p:nvPr/>
              </p:nvSpPr>
              <p:spPr>
                <a:xfrm>
                  <a:off x="3632361" y="4205721"/>
                  <a:ext cx="161925" cy="4095"/>
                </a:xfrm>
                <a:custGeom>
                  <a:avLst/>
                  <a:gdLst/>
                  <a:ahLst/>
                  <a:cxnLst/>
                  <a:rect l="l" t="t" r="r" b="b"/>
                  <a:pathLst>
                    <a:path w="161925" h="4095" extrusionOk="0">
                      <a:moveTo>
                        <a:pt x="0" y="0"/>
                      </a:moveTo>
                      <a:lnTo>
                        <a:pt x="161925" y="0"/>
                      </a:lnTo>
                      <a:lnTo>
                        <a:pt x="161925" y="4096"/>
                      </a:lnTo>
                      <a:lnTo>
                        <a:pt x="0" y="40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959;p35"/>
                <p:cNvSpPr/>
                <p:nvPr/>
              </p:nvSpPr>
              <p:spPr>
                <a:xfrm>
                  <a:off x="3207261" y="3040527"/>
                  <a:ext cx="566737" cy="1236059"/>
                </a:xfrm>
                <a:custGeom>
                  <a:avLst/>
                  <a:gdLst/>
                  <a:ahLst/>
                  <a:cxnLst/>
                  <a:rect l="l" t="t" r="r" b="b"/>
                  <a:pathLst>
                    <a:path w="566737" h="1236059" extrusionOk="0">
                      <a:moveTo>
                        <a:pt x="566738" y="0"/>
                      </a:moveTo>
                      <a:cubicBezTo>
                        <a:pt x="566738" y="0"/>
                        <a:pt x="481775" y="366331"/>
                        <a:pt x="395478" y="625507"/>
                      </a:cubicBezTo>
                      <a:cubicBezTo>
                        <a:pt x="325755" y="834962"/>
                        <a:pt x="171355" y="1236059"/>
                        <a:pt x="171355" y="1236059"/>
                      </a:cubicBezTo>
                      <a:lnTo>
                        <a:pt x="0" y="1231773"/>
                      </a:lnTo>
                      <a:lnTo>
                        <a:pt x="148876" y="631698"/>
                      </a:lnTo>
                      <a:cubicBezTo>
                        <a:pt x="156781" y="600456"/>
                        <a:pt x="161830" y="568452"/>
                        <a:pt x="163830" y="536257"/>
                      </a:cubicBezTo>
                      <a:cubicBezTo>
                        <a:pt x="171450" y="414528"/>
                        <a:pt x="146494" y="168592"/>
                        <a:pt x="136017" y="11049"/>
                      </a:cubicBezTo>
                      <a:lnTo>
                        <a:pt x="566738"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29" name="Google Shape;960;p35"/>
                <p:cNvGrpSpPr/>
                <p:nvPr/>
              </p:nvGrpSpPr>
              <p:grpSpPr>
                <a:xfrm>
                  <a:off x="3224406" y="3042051"/>
                  <a:ext cx="397573" cy="1229773"/>
                  <a:chOff x="6448806" y="4285201"/>
                  <a:chExt cx="397573" cy="1229773"/>
                </a:xfrm>
              </p:grpSpPr>
              <p:sp>
                <p:nvSpPr>
                  <p:cNvPr id="264" name="Google Shape;961;p35"/>
                  <p:cNvSpPr/>
                  <p:nvPr/>
                </p:nvSpPr>
                <p:spPr>
                  <a:xfrm>
                    <a:off x="6490811" y="4290250"/>
                    <a:ext cx="231076" cy="1224724"/>
                  </a:xfrm>
                  <a:custGeom>
                    <a:avLst/>
                    <a:gdLst/>
                    <a:ahLst/>
                    <a:cxnLst/>
                    <a:rect l="l" t="t" r="r" b="b"/>
                    <a:pathLst>
                      <a:path w="231076" h="1224724" extrusionOk="0">
                        <a:moveTo>
                          <a:pt x="3905" y="1224724"/>
                        </a:moveTo>
                        <a:lnTo>
                          <a:pt x="0" y="1223581"/>
                        </a:lnTo>
                        <a:cubicBezTo>
                          <a:pt x="1715" y="1217581"/>
                          <a:pt x="176403" y="621221"/>
                          <a:pt x="212122" y="548068"/>
                        </a:cubicBezTo>
                        <a:cubicBezTo>
                          <a:pt x="247555" y="475583"/>
                          <a:pt x="208312" y="5143"/>
                          <a:pt x="207836" y="381"/>
                        </a:cubicBezTo>
                        <a:lnTo>
                          <a:pt x="211836" y="0"/>
                        </a:lnTo>
                        <a:cubicBezTo>
                          <a:pt x="213455" y="19431"/>
                          <a:pt x="251650" y="476250"/>
                          <a:pt x="215741" y="549783"/>
                        </a:cubicBezTo>
                        <a:cubicBezTo>
                          <a:pt x="180213" y="622744"/>
                          <a:pt x="5715" y="1218724"/>
                          <a:pt x="3905" y="12247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962;p35"/>
                  <p:cNvSpPr/>
                  <p:nvPr/>
                </p:nvSpPr>
                <p:spPr>
                  <a:xfrm>
                    <a:off x="6448806" y="5459158"/>
                    <a:ext cx="171926" cy="4095"/>
                  </a:xfrm>
                  <a:custGeom>
                    <a:avLst/>
                    <a:gdLst/>
                    <a:ahLst/>
                    <a:cxnLst/>
                    <a:rect l="l" t="t" r="r" b="b"/>
                    <a:pathLst>
                      <a:path w="171926" h="4095" extrusionOk="0">
                        <a:moveTo>
                          <a:pt x="0" y="0"/>
                        </a:moveTo>
                        <a:lnTo>
                          <a:pt x="171926" y="0"/>
                        </a:lnTo>
                        <a:lnTo>
                          <a:pt x="171926" y="4096"/>
                        </a:lnTo>
                        <a:lnTo>
                          <a:pt x="0" y="40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963;p35"/>
                  <p:cNvSpPr/>
                  <p:nvPr/>
                </p:nvSpPr>
                <p:spPr>
                  <a:xfrm>
                    <a:off x="6715125" y="4285201"/>
                    <a:ext cx="131254" cy="170306"/>
                  </a:xfrm>
                  <a:custGeom>
                    <a:avLst/>
                    <a:gdLst/>
                    <a:ahLst/>
                    <a:cxnLst/>
                    <a:rect l="l" t="t" r="r" b="b"/>
                    <a:pathLst>
                      <a:path w="131254" h="170306" extrusionOk="0">
                        <a:moveTo>
                          <a:pt x="3238" y="170307"/>
                        </a:moveTo>
                        <a:lnTo>
                          <a:pt x="0" y="167830"/>
                        </a:lnTo>
                        <a:lnTo>
                          <a:pt x="128016" y="0"/>
                        </a:lnTo>
                        <a:lnTo>
                          <a:pt x="131254" y="247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 name="Google Shape;964;p35"/>
                <p:cNvSpPr/>
                <p:nvPr/>
              </p:nvSpPr>
              <p:spPr>
                <a:xfrm>
                  <a:off x="3256436" y="2224425"/>
                  <a:ext cx="581474" cy="888396"/>
                </a:xfrm>
                <a:custGeom>
                  <a:avLst/>
                  <a:gdLst/>
                  <a:ahLst/>
                  <a:cxnLst/>
                  <a:rect l="l" t="t" r="r" b="b"/>
                  <a:pathLst>
                    <a:path w="581474" h="888396" extrusionOk="0">
                      <a:moveTo>
                        <a:pt x="259" y="237649"/>
                      </a:moveTo>
                      <a:cubicBezTo>
                        <a:pt x="4355" y="134207"/>
                        <a:pt x="169613" y="41053"/>
                        <a:pt x="169613" y="41053"/>
                      </a:cubicBezTo>
                      <a:lnTo>
                        <a:pt x="227811" y="0"/>
                      </a:lnTo>
                      <a:lnTo>
                        <a:pt x="227335" y="3238"/>
                      </a:lnTo>
                      <a:lnTo>
                        <a:pt x="352493" y="82487"/>
                      </a:lnTo>
                      <a:lnTo>
                        <a:pt x="362399" y="61150"/>
                      </a:lnTo>
                      <a:lnTo>
                        <a:pt x="360685" y="43434"/>
                      </a:lnTo>
                      <a:lnTo>
                        <a:pt x="391927" y="54007"/>
                      </a:lnTo>
                      <a:cubicBezTo>
                        <a:pt x="405262" y="55626"/>
                        <a:pt x="466889" y="123349"/>
                        <a:pt x="486986" y="154686"/>
                      </a:cubicBezTo>
                      <a:cubicBezTo>
                        <a:pt x="508703" y="188595"/>
                        <a:pt x="521181" y="227838"/>
                        <a:pt x="523181" y="268319"/>
                      </a:cubicBezTo>
                      <a:lnTo>
                        <a:pt x="581475" y="853345"/>
                      </a:lnTo>
                      <a:lnTo>
                        <a:pt x="104367" y="888397"/>
                      </a:lnTo>
                      <a:cubicBezTo>
                        <a:pt x="104272" y="888397"/>
                        <a:pt x="-6028" y="396907"/>
                        <a:pt x="259" y="237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965;p35"/>
                <p:cNvSpPr/>
                <p:nvPr/>
              </p:nvSpPr>
              <p:spPr>
                <a:xfrm>
                  <a:off x="3316036" y="3028526"/>
                  <a:ext cx="517207" cy="39147"/>
                </a:xfrm>
                <a:custGeom>
                  <a:avLst/>
                  <a:gdLst/>
                  <a:ahLst/>
                  <a:cxnLst/>
                  <a:rect l="l" t="t" r="r" b="b"/>
                  <a:pathLst>
                    <a:path w="517207" h="39147" extrusionOk="0">
                      <a:moveTo>
                        <a:pt x="95" y="39148"/>
                      </a:moveTo>
                      <a:lnTo>
                        <a:pt x="0" y="37433"/>
                      </a:lnTo>
                      <a:lnTo>
                        <a:pt x="517017" y="0"/>
                      </a:lnTo>
                      <a:lnTo>
                        <a:pt x="517207" y="17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966;p35"/>
                <p:cNvSpPr/>
                <p:nvPr/>
              </p:nvSpPr>
              <p:spPr>
                <a:xfrm>
                  <a:off x="3243480" y="2269764"/>
                  <a:ext cx="430791" cy="1036129"/>
                </a:xfrm>
                <a:custGeom>
                  <a:avLst/>
                  <a:gdLst/>
                  <a:ahLst/>
                  <a:cxnLst/>
                  <a:rect l="l" t="t" r="r" b="b"/>
                  <a:pathLst>
                    <a:path w="430791" h="1036129" extrusionOk="0">
                      <a:moveTo>
                        <a:pt x="159996" y="0"/>
                      </a:moveTo>
                      <a:cubicBezTo>
                        <a:pt x="159996" y="0"/>
                        <a:pt x="276201" y="75629"/>
                        <a:pt x="343257" y="305753"/>
                      </a:cubicBezTo>
                      <a:cubicBezTo>
                        <a:pt x="402979" y="510540"/>
                        <a:pt x="430792" y="1003363"/>
                        <a:pt x="430792" y="1003363"/>
                      </a:cubicBezTo>
                      <a:lnTo>
                        <a:pt x="33028" y="1036130"/>
                      </a:lnTo>
                      <a:cubicBezTo>
                        <a:pt x="33028" y="1036130"/>
                        <a:pt x="56554" y="688753"/>
                        <a:pt x="63794" y="639985"/>
                      </a:cubicBezTo>
                      <a:cubicBezTo>
                        <a:pt x="70937" y="591217"/>
                        <a:pt x="-111181" y="115919"/>
                        <a:pt x="109799" y="34766"/>
                      </a:cubicBezTo>
                      <a:lnTo>
                        <a:pt x="15999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3" name="Google Shape;967;p35"/>
                <p:cNvGrpSpPr/>
                <p:nvPr/>
              </p:nvGrpSpPr>
              <p:grpSpPr>
                <a:xfrm>
                  <a:off x="3613121" y="2256906"/>
                  <a:ext cx="264222" cy="1022984"/>
                  <a:chOff x="6837521" y="3500056"/>
                  <a:chExt cx="264222" cy="1022984"/>
                </a:xfrm>
              </p:grpSpPr>
              <p:sp>
                <p:nvSpPr>
                  <p:cNvPr id="261" name="Google Shape;968;p35"/>
                  <p:cNvSpPr/>
                  <p:nvPr/>
                </p:nvSpPr>
                <p:spPr>
                  <a:xfrm>
                    <a:off x="6856380" y="3519106"/>
                    <a:ext cx="245363" cy="1003934"/>
                  </a:xfrm>
                  <a:custGeom>
                    <a:avLst/>
                    <a:gdLst/>
                    <a:ahLst/>
                    <a:cxnLst/>
                    <a:rect l="l" t="t" r="r" b="b"/>
                    <a:pathLst>
                      <a:path w="245363" h="1003934" extrusionOk="0">
                        <a:moveTo>
                          <a:pt x="13621" y="94393"/>
                        </a:moveTo>
                        <a:lnTo>
                          <a:pt x="14954" y="107442"/>
                        </a:lnTo>
                        <a:lnTo>
                          <a:pt x="82772" y="1003935"/>
                        </a:lnTo>
                        <a:lnTo>
                          <a:pt x="245364" y="982885"/>
                        </a:lnTo>
                        <a:lnTo>
                          <a:pt x="191929" y="580263"/>
                        </a:lnTo>
                        <a:cubicBezTo>
                          <a:pt x="191929" y="580263"/>
                          <a:pt x="169259" y="193262"/>
                          <a:pt x="153543" y="161639"/>
                        </a:cubicBezTo>
                        <a:cubicBezTo>
                          <a:pt x="129159" y="112871"/>
                          <a:pt x="71533" y="10954"/>
                          <a:pt x="0" y="0"/>
                        </a:cubicBezTo>
                        <a:lnTo>
                          <a:pt x="13621" y="943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969;p35"/>
                  <p:cNvSpPr/>
                  <p:nvPr/>
                </p:nvSpPr>
                <p:spPr>
                  <a:xfrm>
                    <a:off x="6878574" y="3529678"/>
                    <a:ext cx="112299" cy="545591"/>
                  </a:xfrm>
                  <a:custGeom>
                    <a:avLst/>
                    <a:gdLst/>
                    <a:ahLst/>
                    <a:cxnLst/>
                    <a:rect l="l" t="t" r="r" b="b"/>
                    <a:pathLst>
                      <a:path w="112299" h="545591" extrusionOk="0">
                        <a:moveTo>
                          <a:pt x="0" y="0"/>
                        </a:moveTo>
                        <a:lnTo>
                          <a:pt x="101727" y="190690"/>
                        </a:lnTo>
                        <a:lnTo>
                          <a:pt x="86582" y="238696"/>
                        </a:lnTo>
                        <a:lnTo>
                          <a:pt x="112300" y="266700"/>
                        </a:lnTo>
                        <a:lnTo>
                          <a:pt x="47911" y="5455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970;p35"/>
                  <p:cNvSpPr/>
                  <p:nvPr/>
                </p:nvSpPr>
                <p:spPr>
                  <a:xfrm>
                    <a:off x="6837521" y="3500056"/>
                    <a:ext cx="123539" cy="548639"/>
                  </a:xfrm>
                  <a:custGeom>
                    <a:avLst/>
                    <a:gdLst/>
                    <a:ahLst/>
                    <a:cxnLst/>
                    <a:rect l="l" t="t" r="r" b="b"/>
                    <a:pathLst>
                      <a:path w="123539" h="548639" extrusionOk="0">
                        <a:moveTo>
                          <a:pt x="92107" y="548640"/>
                        </a:moveTo>
                        <a:lnTo>
                          <a:pt x="123539" y="289750"/>
                        </a:lnTo>
                        <a:lnTo>
                          <a:pt x="76200" y="243935"/>
                        </a:lnTo>
                        <a:lnTo>
                          <a:pt x="116396" y="186500"/>
                        </a:lnTo>
                        <a:lnTo>
                          <a:pt x="44672" y="2305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4" name="Google Shape;971;p35"/>
                <p:cNvSpPr/>
                <p:nvPr/>
              </p:nvSpPr>
              <p:spPr>
                <a:xfrm>
                  <a:off x="3646100" y="2816007"/>
                  <a:ext cx="10526" cy="30321"/>
                </a:xfrm>
                <a:custGeom>
                  <a:avLst/>
                  <a:gdLst/>
                  <a:ahLst/>
                  <a:cxnLst/>
                  <a:rect l="l" t="t" r="r" b="b"/>
                  <a:pathLst>
                    <a:path w="10526" h="30321" extrusionOk="0">
                      <a:moveTo>
                        <a:pt x="10169" y="14494"/>
                      </a:moveTo>
                      <a:cubicBezTo>
                        <a:pt x="11216" y="22876"/>
                        <a:pt x="9883" y="29924"/>
                        <a:pt x="7216" y="30305"/>
                      </a:cubicBezTo>
                      <a:cubicBezTo>
                        <a:pt x="4453" y="30687"/>
                        <a:pt x="1406" y="24210"/>
                        <a:pt x="358" y="15828"/>
                      </a:cubicBezTo>
                      <a:cubicBezTo>
                        <a:pt x="-690" y="7445"/>
                        <a:pt x="644" y="397"/>
                        <a:pt x="3311" y="16"/>
                      </a:cubicBezTo>
                      <a:cubicBezTo>
                        <a:pt x="5978" y="-365"/>
                        <a:pt x="9121" y="6112"/>
                        <a:pt x="10169" y="14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972;p35"/>
                <p:cNvSpPr/>
                <p:nvPr/>
              </p:nvSpPr>
              <p:spPr>
                <a:xfrm>
                  <a:off x="3330704" y="2298053"/>
                  <a:ext cx="305943" cy="497395"/>
                </a:xfrm>
                <a:custGeom>
                  <a:avLst/>
                  <a:gdLst/>
                  <a:ahLst/>
                  <a:cxnLst/>
                  <a:rect l="l" t="t" r="r" b="b"/>
                  <a:pathLst>
                    <a:path w="305943" h="497395" extrusionOk="0">
                      <a:moveTo>
                        <a:pt x="93345" y="0"/>
                      </a:moveTo>
                      <a:lnTo>
                        <a:pt x="0" y="70771"/>
                      </a:lnTo>
                      <a:lnTo>
                        <a:pt x="157353" y="243554"/>
                      </a:lnTo>
                      <a:lnTo>
                        <a:pt x="146780" y="285655"/>
                      </a:lnTo>
                      <a:lnTo>
                        <a:pt x="267271" y="497396"/>
                      </a:lnTo>
                      <a:lnTo>
                        <a:pt x="305943" y="475107"/>
                      </a:lnTo>
                      <a:lnTo>
                        <a:pt x="218218" y="1873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973;p35"/>
                <p:cNvSpPr/>
                <p:nvPr/>
              </p:nvSpPr>
              <p:spPr>
                <a:xfrm>
                  <a:off x="3475715" y="2175730"/>
                  <a:ext cx="25487" cy="38598"/>
                </a:xfrm>
                <a:custGeom>
                  <a:avLst/>
                  <a:gdLst/>
                  <a:ahLst/>
                  <a:cxnLst/>
                  <a:rect l="l" t="t" r="r" b="b"/>
                  <a:pathLst>
                    <a:path w="25487" h="38598" extrusionOk="0">
                      <a:moveTo>
                        <a:pt x="25487" y="22"/>
                      </a:moveTo>
                      <a:cubicBezTo>
                        <a:pt x="25487" y="22"/>
                        <a:pt x="1198" y="-359"/>
                        <a:pt x="55" y="2023"/>
                      </a:cubicBezTo>
                      <a:cubicBezTo>
                        <a:pt x="-1088" y="4404"/>
                        <a:pt x="15867" y="38599"/>
                        <a:pt x="15867" y="38599"/>
                      </a:cubicBezTo>
                      <a:lnTo>
                        <a:pt x="25487" y="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974;p35"/>
                <p:cNvSpPr/>
                <p:nvPr/>
              </p:nvSpPr>
              <p:spPr>
                <a:xfrm>
                  <a:off x="3466918" y="1859757"/>
                  <a:ext cx="260554" cy="276176"/>
                </a:xfrm>
                <a:custGeom>
                  <a:avLst/>
                  <a:gdLst/>
                  <a:ahLst/>
                  <a:cxnLst/>
                  <a:rect l="l" t="t" r="r" b="b"/>
                  <a:pathLst>
                    <a:path w="260554" h="276176" extrusionOk="0">
                      <a:moveTo>
                        <a:pt x="69717" y="275324"/>
                      </a:moveTo>
                      <a:cubicBezTo>
                        <a:pt x="7137" y="291802"/>
                        <a:pt x="-28962" y="64059"/>
                        <a:pt x="29712" y="51200"/>
                      </a:cubicBezTo>
                      <a:cubicBezTo>
                        <a:pt x="29712" y="51200"/>
                        <a:pt x="33331" y="19673"/>
                        <a:pt x="64859" y="11957"/>
                      </a:cubicBezTo>
                      <a:cubicBezTo>
                        <a:pt x="96387" y="4242"/>
                        <a:pt x="110579" y="23864"/>
                        <a:pt x="110579" y="23864"/>
                      </a:cubicBezTo>
                      <a:cubicBezTo>
                        <a:pt x="110579" y="23864"/>
                        <a:pt x="116484" y="9005"/>
                        <a:pt x="125438" y="9576"/>
                      </a:cubicBezTo>
                      <a:cubicBezTo>
                        <a:pt x="134391" y="10148"/>
                        <a:pt x="142107" y="17291"/>
                        <a:pt x="142107" y="17291"/>
                      </a:cubicBezTo>
                      <a:cubicBezTo>
                        <a:pt x="142107" y="17291"/>
                        <a:pt x="161157" y="-1092"/>
                        <a:pt x="183064" y="51"/>
                      </a:cubicBezTo>
                      <a:cubicBezTo>
                        <a:pt x="205067" y="1194"/>
                        <a:pt x="218116" y="13672"/>
                        <a:pt x="220497" y="23197"/>
                      </a:cubicBezTo>
                      <a:cubicBezTo>
                        <a:pt x="220497" y="23197"/>
                        <a:pt x="255549" y="4814"/>
                        <a:pt x="260312" y="46914"/>
                      </a:cubicBezTo>
                      <a:cubicBezTo>
                        <a:pt x="262407" y="65964"/>
                        <a:pt x="250215" y="74822"/>
                        <a:pt x="250215" y="74822"/>
                      </a:cubicBezTo>
                      <a:cubicBezTo>
                        <a:pt x="250215" y="74822"/>
                        <a:pt x="253740" y="109303"/>
                        <a:pt x="235928" y="116351"/>
                      </a:cubicBezTo>
                      <a:cubicBezTo>
                        <a:pt x="235928" y="116351"/>
                        <a:pt x="241262" y="138926"/>
                        <a:pt x="231737" y="1390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975;p35"/>
                <p:cNvSpPr/>
                <p:nvPr/>
              </p:nvSpPr>
              <p:spPr>
                <a:xfrm>
                  <a:off x="3482667" y="1956646"/>
                  <a:ext cx="218559" cy="367703"/>
                </a:xfrm>
                <a:custGeom>
                  <a:avLst/>
                  <a:gdLst/>
                  <a:ahLst/>
                  <a:cxnLst/>
                  <a:rect l="l" t="t" r="r" b="b"/>
                  <a:pathLst>
                    <a:path w="218559" h="367703" extrusionOk="0">
                      <a:moveTo>
                        <a:pt x="212940" y="10128"/>
                      </a:moveTo>
                      <a:cubicBezTo>
                        <a:pt x="212940" y="10128"/>
                        <a:pt x="235514" y="165481"/>
                        <a:pt x="190175" y="227774"/>
                      </a:cubicBezTo>
                      <a:cubicBezTo>
                        <a:pt x="177888" y="238061"/>
                        <a:pt x="142455" y="229965"/>
                        <a:pt x="131215" y="228536"/>
                      </a:cubicBezTo>
                      <a:cubicBezTo>
                        <a:pt x="130263" y="221869"/>
                        <a:pt x="122929" y="279400"/>
                        <a:pt x="137693" y="329311"/>
                      </a:cubicBezTo>
                      <a:cubicBezTo>
                        <a:pt x="153599" y="378841"/>
                        <a:pt x="86543" y="379507"/>
                        <a:pt x="54444" y="336740"/>
                      </a:cubicBezTo>
                      <a:lnTo>
                        <a:pt x="5962" y="278447"/>
                      </a:lnTo>
                      <a:cubicBezTo>
                        <a:pt x="5962" y="278447"/>
                        <a:pt x="17487" y="191389"/>
                        <a:pt x="19678" y="162052"/>
                      </a:cubicBezTo>
                      <a:cubicBezTo>
                        <a:pt x="20821" y="146335"/>
                        <a:pt x="21202" y="131000"/>
                        <a:pt x="19868" y="122713"/>
                      </a:cubicBezTo>
                      <a:cubicBezTo>
                        <a:pt x="1390" y="121094"/>
                        <a:pt x="-4040" y="86899"/>
                        <a:pt x="2914" y="68326"/>
                      </a:cubicBezTo>
                      <a:cubicBezTo>
                        <a:pt x="9581" y="50609"/>
                        <a:pt x="44824" y="75850"/>
                        <a:pt x="51206" y="91662"/>
                      </a:cubicBezTo>
                      <a:cubicBezTo>
                        <a:pt x="53206" y="96710"/>
                        <a:pt x="59016" y="101949"/>
                        <a:pt x="65398" y="94424"/>
                      </a:cubicBezTo>
                      <a:cubicBezTo>
                        <a:pt x="69303" y="89757"/>
                        <a:pt x="70160" y="47275"/>
                        <a:pt x="75685" y="20891"/>
                      </a:cubicBezTo>
                      <a:cubicBezTo>
                        <a:pt x="81781" y="36893"/>
                        <a:pt x="106641" y="27368"/>
                        <a:pt x="106736" y="27368"/>
                      </a:cubicBezTo>
                      <a:cubicBezTo>
                        <a:pt x="115594" y="26987"/>
                        <a:pt x="122738" y="11938"/>
                        <a:pt x="122072" y="11652"/>
                      </a:cubicBezTo>
                      <a:cubicBezTo>
                        <a:pt x="133216" y="24701"/>
                        <a:pt x="167887" y="24701"/>
                        <a:pt x="178650" y="23844"/>
                      </a:cubicBezTo>
                      <a:cubicBezTo>
                        <a:pt x="188365" y="22987"/>
                        <a:pt x="194652" y="10414"/>
                        <a:pt x="197700" y="7175"/>
                      </a:cubicBezTo>
                      <a:cubicBezTo>
                        <a:pt x="213893" y="-10541"/>
                        <a:pt x="212940" y="10128"/>
                        <a:pt x="212940" y="10128"/>
                      </a:cubicBez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976;p35"/>
                <p:cNvSpPr/>
                <p:nvPr/>
              </p:nvSpPr>
              <p:spPr>
                <a:xfrm>
                  <a:off x="3580545" y="2180039"/>
                  <a:ext cx="44005" cy="112585"/>
                </a:xfrm>
                <a:custGeom>
                  <a:avLst/>
                  <a:gdLst/>
                  <a:ahLst/>
                  <a:cxnLst/>
                  <a:rect l="l" t="t" r="r" b="b"/>
                  <a:pathLst>
                    <a:path w="44005" h="112585" extrusionOk="0">
                      <a:moveTo>
                        <a:pt x="44006" y="6477"/>
                      </a:moveTo>
                      <a:lnTo>
                        <a:pt x="0" y="0"/>
                      </a:lnTo>
                      <a:lnTo>
                        <a:pt x="37529" y="112586"/>
                      </a:lnTo>
                      <a:close/>
                    </a:path>
                  </a:pathLst>
                </a:custGeom>
                <a:solidFill>
                  <a:srgbClr val="8F5D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977;p35"/>
                <p:cNvSpPr/>
                <p:nvPr/>
              </p:nvSpPr>
              <p:spPr>
                <a:xfrm>
                  <a:off x="3401094" y="2183753"/>
                  <a:ext cx="255174" cy="646842"/>
                </a:xfrm>
                <a:custGeom>
                  <a:avLst/>
                  <a:gdLst/>
                  <a:ahLst/>
                  <a:cxnLst/>
                  <a:rect l="l" t="t" r="r" b="b"/>
                  <a:pathLst>
                    <a:path w="255174" h="646842" extrusionOk="0">
                      <a:moveTo>
                        <a:pt x="0" y="87535"/>
                      </a:moveTo>
                      <a:lnTo>
                        <a:pt x="87440" y="301276"/>
                      </a:lnTo>
                      <a:lnTo>
                        <a:pt x="155924" y="307562"/>
                      </a:lnTo>
                      <a:lnTo>
                        <a:pt x="125540" y="347377"/>
                      </a:lnTo>
                      <a:lnTo>
                        <a:pt x="255175" y="646843"/>
                      </a:lnTo>
                      <a:cubicBezTo>
                        <a:pt x="255175" y="646843"/>
                        <a:pt x="204311" y="375476"/>
                        <a:pt x="154877" y="222504"/>
                      </a:cubicBezTo>
                      <a:cubicBezTo>
                        <a:pt x="115919" y="102108"/>
                        <a:pt x="72866" y="0"/>
                        <a:pt x="72866" y="0"/>
                      </a:cubicBezTo>
                      <a:lnTo>
                        <a:pt x="0" y="875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1" name="Google Shape;978;p35"/>
                <p:cNvGrpSpPr/>
                <p:nvPr/>
              </p:nvGrpSpPr>
              <p:grpSpPr>
                <a:xfrm>
                  <a:off x="3766471" y="2402281"/>
                  <a:ext cx="459096" cy="418904"/>
                  <a:chOff x="6987571" y="3640156"/>
                  <a:chExt cx="459096" cy="418904"/>
                </a:xfrm>
              </p:grpSpPr>
              <p:sp>
                <p:nvSpPr>
                  <p:cNvPr id="259" name="Google Shape;979;p35"/>
                  <p:cNvSpPr/>
                  <p:nvPr/>
                </p:nvSpPr>
                <p:spPr>
                  <a:xfrm>
                    <a:off x="6987571" y="3640156"/>
                    <a:ext cx="435292" cy="416369"/>
                  </a:xfrm>
                  <a:custGeom>
                    <a:avLst/>
                    <a:gdLst/>
                    <a:ahLst/>
                    <a:cxnLst/>
                    <a:rect l="l" t="t" r="r" b="b"/>
                    <a:pathLst>
                      <a:path w="435292" h="416369" extrusionOk="0">
                        <a:moveTo>
                          <a:pt x="159" y="408349"/>
                        </a:moveTo>
                        <a:lnTo>
                          <a:pt x="84836" y="120694"/>
                        </a:lnTo>
                        <a:cubicBezTo>
                          <a:pt x="88742" y="107835"/>
                          <a:pt x="98171" y="97453"/>
                          <a:pt x="110554" y="92309"/>
                        </a:cubicBezTo>
                        <a:lnTo>
                          <a:pt x="404781" y="2013"/>
                        </a:lnTo>
                        <a:cubicBezTo>
                          <a:pt x="425450" y="-6750"/>
                          <a:pt x="440881" y="14681"/>
                          <a:pt x="433356" y="35826"/>
                        </a:cubicBezTo>
                        <a:lnTo>
                          <a:pt x="356394" y="266903"/>
                        </a:lnTo>
                        <a:cubicBezTo>
                          <a:pt x="351346" y="282238"/>
                          <a:pt x="340392" y="294716"/>
                          <a:pt x="326104" y="301383"/>
                        </a:cubicBezTo>
                        <a:lnTo>
                          <a:pt x="21209" y="415493"/>
                        </a:lnTo>
                        <a:cubicBezTo>
                          <a:pt x="15589" y="418160"/>
                          <a:pt x="-1841" y="414445"/>
                          <a:pt x="159" y="4083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980;p35"/>
                  <p:cNvSpPr/>
                  <p:nvPr/>
                </p:nvSpPr>
                <p:spPr>
                  <a:xfrm>
                    <a:off x="7003440" y="3647750"/>
                    <a:ext cx="443227" cy="411310"/>
                  </a:xfrm>
                  <a:custGeom>
                    <a:avLst/>
                    <a:gdLst/>
                    <a:ahLst/>
                    <a:cxnLst/>
                    <a:rect l="l" t="t" r="r" b="b"/>
                    <a:pathLst>
                      <a:path w="443227" h="411310" extrusionOk="0">
                        <a:moveTo>
                          <a:pt x="6" y="411137"/>
                        </a:moveTo>
                        <a:lnTo>
                          <a:pt x="89732" y="119005"/>
                        </a:lnTo>
                        <a:cubicBezTo>
                          <a:pt x="92875" y="109195"/>
                          <a:pt x="100019" y="101289"/>
                          <a:pt x="109449" y="97193"/>
                        </a:cubicBezTo>
                        <a:lnTo>
                          <a:pt x="424059" y="1086"/>
                        </a:lnTo>
                        <a:cubicBezTo>
                          <a:pt x="436632" y="-4058"/>
                          <a:pt x="446252" y="10039"/>
                          <a:pt x="442347" y="22994"/>
                        </a:cubicBezTo>
                        <a:lnTo>
                          <a:pt x="361956" y="262833"/>
                        </a:lnTo>
                        <a:cubicBezTo>
                          <a:pt x="355956" y="279026"/>
                          <a:pt x="351765" y="286645"/>
                          <a:pt x="336239" y="294265"/>
                        </a:cubicBezTo>
                        <a:cubicBezTo>
                          <a:pt x="282042" y="321031"/>
                          <a:pt x="-1518" y="415900"/>
                          <a:pt x="6" y="4111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2" name="Google Shape;981;p35"/>
                <p:cNvSpPr/>
                <p:nvPr/>
              </p:nvSpPr>
              <p:spPr>
                <a:xfrm>
                  <a:off x="3647125" y="2564995"/>
                  <a:ext cx="345900" cy="328180"/>
                </a:xfrm>
                <a:custGeom>
                  <a:avLst/>
                  <a:gdLst/>
                  <a:ahLst/>
                  <a:cxnLst/>
                  <a:rect l="l" t="t" r="r" b="b"/>
                  <a:pathLst>
                    <a:path w="345900" h="328180" extrusionOk="0">
                      <a:moveTo>
                        <a:pt x="46482" y="328180"/>
                      </a:moveTo>
                      <a:cubicBezTo>
                        <a:pt x="200977" y="222357"/>
                        <a:pt x="287941" y="139395"/>
                        <a:pt x="304514" y="124726"/>
                      </a:cubicBezTo>
                      <a:cubicBezTo>
                        <a:pt x="313944" y="116344"/>
                        <a:pt x="339852" y="88150"/>
                        <a:pt x="337757" y="83388"/>
                      </a:cubicBezTo>
                      <a:cubicBezTo>
                        <a:pt x="332994" y="72529"/>
                        <a:pt x="280321" y="128155"/>
                        <a:pt x="281654" y="124441"/>
                      </a:cubicBezTo>
                      <a:cubicBezTo>
                        <a:pt x="282988" y="120726"/>
                        <a:pt x="349377" y="63290"/>
                        <a:pt x="345758" y="54432"/>
                      </a:cubicBezTo>
                      <a:cubicBezTo>
                        <a:pt x="340233" y="41097"/>
                        <a:pt x="267367" y="106438"/>
                        <a:pt x="266033" y="107486"/>
                      </a:cubicBezTo>
                      <a:cubicBezTo>
                        <a:pt x="246602" y="123298"/>
                        <a:pt x="338233" y="47669"/>
                        <a:pt x="336709" y="37573"/>
                      </a:cubicBezTo>
                      <a:cubicBezTo>
                        <a:pt x="335185" y="27476"/>
                        <a:pt x="290989" y="59099"/>
                        <a:pt x="289369" y="60242"/>
                      </a:cubicBezTo>
                      <a:cubicBezTo>
                        <a:pt x="289369" y="60242"/>
                        <a:pt x="253175" y="89579"/>
                        <a:pt x="250412" y="87388"/>
                      </a:cubicBezTo>
                      <a:cubicBezTo>
                        <a:pt x="247745" y="85198"/>
                        <a:pt x="309753" y="1758"/>
                        <a:pt x="298894" y="44"/>
                      </a:cubicBezTo>
                      <a:cubicBezTo>
                        <a:pt x="288036" y="-1670"/>
                        <a:pt x="246412" y="47193"/>
                        <a:pt x="233839" y="59004"/>
                      </a:cubicBezTo>
                      <a:cubicBezTo>
                        <a:pt x="221266" y="70815"/>
                        <a:pt x="193358" y="80054"/>
                        <a:pt x="182975" y="88055"/>
                      </a:cubicBezTo>
                      <a:cubicBezTo>
                        <a:pt x="168592" y="99009"/>
                        <a:pt x="168497" y="61195"/>
                        <a:pt x="174498" y="47859"/>
                      </a:cubicBezTo>
                      <a:cubicBezTo>
                        <a:pt x="174498" y="47859"/>
                        <a:pt x="147352" y="79673"/>
                        <a:pt x="138017" y="106724"/>
                      </a:cubicBezTo>
                      <a:cubicBezTo>
                        <a:pt x="133159" y="120916"/>
                        <a:pt x="130111" y="139014"/>
                        <a:pt x="130111" y="139014"/>
                      </a:cubicBezTo>
                      <a:lnTo>
                        <a:pt x="0" y="225024"/>
                      </a:lnTo>
                      <a:lnTo>
                        <a:pt x="46482" y="328180"/>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982;p35"/>
                <p:cNvSpPr/>
                <p:nvPr/>
              </p:nvSpPr>
              <p:spPr>
                <a:xfrm>
                  <a:off x="3241122" y="2335393"/>
                  <a:ext cx="596026" cy="655791"/>
                </a:xfrm>
                <a:custGeom>
                  <a:avLst/>
                  <a:gdLst/>
                  <a:ahLst/>
                  <a:cxnLst/>
                  <a:rect l="l" t="t" r="r" b="b"/>
                  <a:pathLst>
                    <a:path w="596026" h="655791" extrusionOk="0">
                      <a:moveTo>
                        <a:pt x="191214" y="71341"/>
                      </a:moveTo>
                      <a:cubicBezTo>
                        <a:pt x="191214" y="71341"/>
                        <a:pt x="128254" y="-27719"/>
                        <a:pt x="70342" y="7619"/>
                      </a:cubicBezTo>
                      <a:cubicBezTo>
                        <a:pt x="-27670" y="67531"/>
                        <a:pt x="-43863" y="302418"/>
                        <a:pt x="156924" y="597978"/>
                      </a:cubicBezTo>
                      <a:cubicBezTo>
                        <a:pt x="202454" y="665034"/>
                        <a:pt x="329898" y="676178"/>
                        <a:pt x="386953" y="618647"/>
                      </a:cubicBezTo>
                      <a:lnTo>
                        <a:pt x="596027" y="489488"/>
                      </a:lnTo>
                      <a:lnTo>
                        <a:pt x="506777" y="349566"/>
                      </a:lnTo>
                      <a:lnTo>
                        <a:pt x="370760" y="440816"/>
                      </a:lnTo>
                      <a:lnTo>
                        <a:pt x="191214" y="713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983;p35"/>
                <p:cNvSpPr/>
                <p:nvPr/>
              </p:nvSpPr>
              <p:spPr>
                <a:xfrm>
                  <a:off x="3367376" y="2872120"/>
                  <a:ext cx="228409" cy="118924"/>
                </a:xfrm>
                <a:custGeom>
                  <a:avLst/>
                  <a:gdLst/>
                  <a:ahLst/>
                  <a:cxnLst/>
                  <a:rect l="l" t="t" r="r" b="b"/>
                  <a:pathLst>
                    <a:path w="228409" h="118924" extrusionOk="0">
                      <a:moveTo>
                        <a:pt x="187357" y="39249"/>
                      </a:moveTo>
                      <a:cubicBezTo>
                        <a:pt x="158877" y="10293"/>
                        <a:pt x="121158" y="-280"/>
                        <a:pt x="81343" y="6"/>
                      </a:cubicBezTo>
                      <a:cubicBezTo>
                        <a:pt x="57626" y="196"/>
                        <a:pt x="25432" y="2768"/>
                        <a:pt x="0" y="13912"/>
                      </a:cubicBezTo>
                      <a:cubicBezTo>
                        <a:pt x="9620" y="29533"/>
                        <a:pt x="19717" y="45249"/>
                        <a:pt x="30575" y="61252"/>
                      </a:cubicBezTo>
                      <a:cubicBezTo>
                        <a:pt x="68866" y="117639"/>
                        <a:pt x="164878" y="134308"/>
                        <a:pt x="228409" y="104019"/>
                      </a:cubicBezTo>
                      <a:cubicBezTo>
                        <a:pt x="218789" y="79921"/>
                        <a:pt x="205550" y="57727"/>
                        <a:pt x="187357" y="3924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 name="Google Shape;984;p35"/>
                <p:cNvGrpSpPr/>
                <p:nvPr/>
              </p:nvGrpSpPr>
              <p:grpSpPr>
                <a:xfrm rot="235659">
                  <a:off x="3523788" y="2021240"/>
                  <a:ext cx="197177" cy="63248"/>
                  <a:chOff x="3535016" y="2018114"/>
                  <a:chExt cx="197167" cy="63245"/>
                </a:xfrm>
              </p:grpSpPr>
              <p:sp>
                <p:nvSpPr>
                  <p:cNvPr id="252" name="Google Shape;985;p35"/>
                  <p:cNvSpPr/>
                  <p:nvPr/>
                </p:nvSpPr>
                <p:spPr>
                  <a:xfrm>
                    <a:off x="3610835" y="2018114"/>
                    <a:ext cx="62674" cy="63245"/>
                  </a:xfrm>
                  <a:custGeom>
                    <a:avLst/>
                    <a:gdLst/>
                    <a:ahLst/>
                    <a:cxnLst/>
                    <a:rect l="l" t="t" r="r" b="b"/>
                    <a:pathLst>
                      <a:path w="62674" h="63245" extrusionOk="0">
                        <a:moveTo>
                          <a:pt x="31337" y="63246"/>
                        </a:moveTo>
                        <a:cubicBezTo>
                          <a:pt x="14097" y="63246"/>
                          <a:pt x="0" y="49054"/>
                          <a:pt x="0" y="31623"/>
                        </a:cubicBezTo>
                        <a:cubicBezTo>
                          <a:pt x="0" y="14192"/>
                          <a:pt x="14002" y="0"/>
                          <a:pt x="31337" y="0"/>
                        </a:cubicBezTo>
                        <a:cubicBezTo>
                          <a:pt x="48673" y="0"/>
                          <a:pt x="62675" y="14192"/>
                          <a:pt x="62675" y="31623"/>
                        </a:cubicBezTo>
                        <a:cubicBezTo>
                          <a:pt x="62579" y="49054"/>
                          <a:pt x="48578" y="63246"/>
                          <a:pt x="31337" y="63246"/>
                        </a:cubicBezTo>
                        <a:close/>
                        <a:moveTo>
                          <a:pt x="31337" y="2286"/>
                        </a:moveTo>
                        <a:cubicBezTo>
                          <a:pt x="15335" y="2286"/>
                          <a:pt x="2381" y="15430"/>
                          <a:pt x="2381" y="31623"/>
                        </a:cubicBezTo>
                        <a:cubicBezTo>
                          <a:pt x="2381" y="47816"/>
                          <a:pt x="15430" y="60960"/>
                          <a:pt x="31337" y="60960"/>
                        </a:cubicBezTo>
                        <a:cubicBezTo>
                          <a:pt x="47244" y="60960"/>
                          <a:pt x="60293" y="47816"/>
                          <a:pt x="60293" y="31623"/>
                        </a:cubicBezTo>
                        <a:cubicBezTo>
                          <a:pt x="60293" y="15430"/>
                          <a:pt x="47244" y="2286"/>
                          <a:pt x="31337" y="22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986;p35"/>
                  <p:cNvSpPr/>
                  <p:nvPr/>
                </p:nvSpPr>
                <p:spPr>
                  <a:xfrm>
                    <a:off x="3682082" y="2018209"/>
                    <a:ext cx="50101" cy="61531"/>
                  </a:xfrm>
                  <a:custGeom>
                    <a:avLst/>
                    <a:gdLst/>
                    <a:ahLst/>
                    <a:cxnLst/>
                    <a:rect l="l" t="t" r="r" b="b"/>
                    <a:pathLst>
                      <a:path w="50101" h="61531" extrusionOk="0">
                        <a:moveTo>
                          <a:pt x="25051" y="61532"/>
                        </a:moveTo>
                        <a:cubicBezTo>
                          <a:pt x="11240" y="61532"/>
                          <a:pt x="0" y="47720"/>
                          <a:pt x="0" y="30766"/>
                        </a:cubicBezTo>
                        <a:cubicBezTo>
                          <a:pt x="0" y="13811"/>
                          <a:pt x="11240" y="0"/>
                          <a:pt x="25051" y="0"/>
                        </a:cubicBezTo>
                        <a:cubicBezTo>
                          <a:pt x="38862" y="0"/>
                          <a:pt x="50102" y="13811"/>
                          <a:pt x="50102" y="30766"/>
                        </a:cubicBezTo>
                        <a:cubicBezTo>
                          <a:pt x="50102" y="47720"/>
                          <a:pt x="38862" y="61532"/>
                          <a:pt x="25051" y="61532"/>
                        </a:cubicBezTo>
                        <a:close/>
                        <a:moveTo>
                          <a:pt x="25051" y="2096"/>
                        </a:moveTo>
                        <a:cubicBezTo>
                          <a:pt x="12383" y="2096"/>
                          <a:pt x="2000" y="14954"/>
                          <a:pt x="2000" y="30766"/>
                        </a:cubicBezTo>
                        <a:cubicBezTo>
                          <a:pt x="2000" y="46577"/>
                          <a:pt x="12287" y="59436"/>
                          <a:pt x="25051" y="59436"/>
                        </a:cubicBezTo>
                        <a:cubicBezTo>
                          <a:pt x="37814" y="59436"/>
                          <a:pt x="48101" y="46577"/>
                          <a:pt x="48101" y="30766"/>
                        </a:cubicBezTo>
                        <a:cubicBezTo>
                          <a:pt x="48101" y="14954"/>
                          <a:pt x="37719" y="2096"/>
                          <a:pt x="25051" y="20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987;p35"/>
                  <p:cNvSpPr/>
                  <p:nvPr/>
                </p:nvSpPr>
                <p:spPr>
                  <a:xfrm>
                    <a:off x="3670937" y="2045832"/>
                    <a:ext cx="13144" cy="7524"/>
                  </a:xfrm>
                  <a:custGeom>
                    <a:avLst/>
                    <a:gdLst/>
                    <a:ahLst/>
                    <a:cxnLst/>
                    <a:rect l="l" t="t" r="r" b="b"/>
                    <a:pathLst>
                      <a:path w="13144" h="7524" extrusionOk="0">
                        <a:moveTo>
                          <a:pt x="2096" y="7525"/>
                        </a:moveTo>
                        <a:lnTo>
                          <a:pt x="0" y="6572"/>
                        </a:lnTo>
                        <a:cubicBezTo>
                          <a:pt x="286" y="5905"/>
                          <a:pt x="2953" y="0"/>
                          <a:pt x="6858" y="0"/>
                        </a:cubicBezTo>
                        <a:cubicBezTo>
                          <a:pt x="6858" y="0"/>
                          <a:pt x="6858" y="0"/>
                          <a:pt x="6953" y="0"/>
                        </a:cubicBezTo>
                        <a:cubicBezTo>
                          <a:pt x="9334" y="0"/>
                          <a:pt x="11430" y="2191"/>
                          <a:pt x="13145" y="6667"/>
                        </a:cubicBezTo>
                        <a:lnTo>
                          <a:pt x="10954" y="7525"/>
                        </a:lnTo>
                        <a:cubicBezTo>
                          <a:pt x="9620" y="4191"/>
                          <a:pt x="8192" y="2381"/>
                          <a:pt x="6858" y="2381"/>
                        </a:cubicBezTo>
                        <a:cubicBezTo>
                          <a:pt x="6858" y="2381"/>
                          <a:pt x="6858" y="2381"/>
                          <a:pt x="6858" y="2381"/>
                        </a:cubicBezTo>
                        <a:cubicBezTo>
                          <a:pt x="4763" y="2381"/>
                          <a:pt x="2667" y="6191"/>
                          <a:pt x="2096" y="7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55" name="Google Shape;988;p35"/>
                  <p:cNvGrpSpPr/>
                  <p:nvPr/>
                </p:nvGrpSpPr>
                <p:grpSpPr>
                  <a:xfrm>
                    <a:off x="3601215" y="2041545"/>
                    <a:ext cx="11334" cy="10286"/>
                    <a:chOff x="6825615" y="3284695"/>
                    <a:chExt cx="11334" cy="10286"/>
                  </a:xfrm>
                </p:grpSpPr>
                <p:sp>
                  <p:nvSpPr>
                    <p:cNvPr id="257" name="Google Shape;989;p35"/>
                    <p:cNvSpPr/>
                    <p:nvPr/>
                  </p:nvSpPr>
                  <p:spPr>
                    <a:xfrm>
                      <a:off x="6826758" y="3285743"/>
                      <a:ext cx="9239" cy="8191"/>
                    </a:xfrm>
                    <a:custGeom>
                      <a:avLst/>
                      <a:gdLst/>
                      <a:ahLst/>
                      <a:cxnLst/>
                      <a:rect l="l" t="t" r="r" b="b"/>
                      <a:pathLst>
                        <a:path w="9239" h="8191" extrusionOk="0">
                          <a:moveTo>
                            <a:pt x="9239" y="8192"/>
                          </a:moveTo>
                          <a:lnTo>
                            <a:pt x="4096" y="8192"/>
                          </a:lnTo>
                          <a:cubicBezTo>
                            <a:pt x="1810" y="8192"/>
                            <a:pt x="0" y="6382"/>
                            <a:pt x="0" y="4096"/>
                          </a:cubicBezTo>
                          <a:lnTo>
                            <a:pt x="0" y="4096"/>
                          </a:lnTo>
                          <a:cubicBezTo>
                            <a:pt x="0" y="1810"/>
                            <a:pt x="1810" y="0"/>
                            <a:pt x="4096" y="0"/>
                          </a:cubicBezTo>
                          <a:lnTo>
                            <a:pt x="9239" y="0"/>
                          </a:lnTo>
                          <a:lnTo>
                            <a:pt x="9239" y="81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990;p35"/>
                    <p:cNvSpPr/>
                    <p:nvPr/>
                  </p:nvSpPr>
                  <p:spPr>
                    <a:xfrm>
                      <a:off x="6825615" y="3284695"/>
                      <a:ext cx="11334" cy="10286"/>
                    </a:xfrm>
                    <a:custGeom>
                      <a:avLst/>
                      <a:gdLst/>
                      <a:ahLst/>
                      <a:cxnLst/>
                      <a:rect l="l" t="t" r="r" b="b"/>
                      <a:pathLst>
                        <a:path w="11334" h="10286" extrusionOk="0">
                          <a:moveTo>
                            <a:pt x="11335" y="10287"/>
                          </a:moveTo>
                          <a:lnTo>
                            <a:pt x="5143" y="10287"/>
                          </a:lnTo>
                          <a:cubicBezTo>
                            <a:pt x="2286" y="10287"/>
                            <a:pt x="0" y="8001"/>
                            <a:pt x="0" y="5143"/>
                          </a:cubicBezTo>
                          <a:cubicBezTo>
                            <a:pt x="0" y="2286"/>
                            <a:pt x="2286" y="0"/>
                            <a:pt x="5143" y="0"/>
                          </a:cubicBezTo>
                          <a:lnTo>
                            <a:pt x="11335" y="0"/>
                          </a:lnTo>
                          <a:lnTo>
                            <a:pt x="11335" y="10287"/>
                          </a:lnTo>
                          <a:close/>
                          <a:moveTo>
                            <a:pt x="5239" y="2000"/>
                          </a:moveTo>
                          <a:cubicBezTo>
                            <a:pt x="3524" y="2000"/>
                            <a:pt x="2096" y="3429"/>
                            <a:pt x="2096" y="5143"/>
                          </a:cubicBezTo>
                          <a:cubicBezTo>
                            <a:pt x="2096" y="6858"/>
                            <a:pt x="3524" y="8287"/>
                            <a:pt x="5239" y="8287"/>
                          </a:cubicBezTo>
                          <a:lnTo>
                            <a:pt x="9334" y="8287"/>
                          </a:lnTo>
                          <a:lnTo>
                            <a:pt x="9334" y="2096"/>
                          </a:lnTo>
                          <a:lnTo>
                            <a:pt x="5239" y="2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56" name="Google Shape;991;p35"/>
                  <p:cNvSpPr/>
                  <p:nvPr/>
                </p:nvSpPr>
                <p:spPr>
                  <a:xfrm>
                    <a:off x="3535016" y="2040498"/>
                    <a:ext cx="76485" cy="7143"/>
                  </a:xfrm>
                  <a:custGeom>
                    <a:avLst/>
                    <a:gdLst/>
                    <a:ahLst/>
                    <a:cxnLst/>
                    <a:rect l="l" t="t" r="r" b="b"/>
                    <a:pathLst>
                      <a:path w="76485" h="7143" extrusionOk="0">
                        <a:moveTo>
                          <a:pt x="76391" y="7144"/>
                        </a:moveTo>
                        <a:lnTo>
                          <a:pt x="0" y="2096"/>
                        </a:lnTo>
                        <a:lnTo>
                          <a:pt x="95" y="0"/>
                        </a:lnTo>
                        <a:lnTo>
                          <a:pt x="76486" y="51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6" name="Google Shape;992;p35"/>
                <p:cNvSpPr/>
                <p:nvPr/>
              </p:nvSpPr>
              <p:spPr>
                <a:xfrm flipH="1">
                  <a:off x="3487528" y="2039079"/>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7" name="Google Shape;993;p35"/>
                <p:cNvGrpSpPr/>
                <p:nvPr/>
              </p:nvGrpSpPr>
              <p:grpSpPr>
                <a:xfrm flipH="1">
                  <a:off x="3608347" y="1986575"/>
                  <a:ext cx="95784" cy="80518"/>
                  <a:chOff x="5551897" y="1383249"/>
                  <a:chExt cx="166378" cy="139861"/>
                </a:xfrm>
              </p:grpSpPr>
              <p:sp>
                <p:nvSpPr>
                  <p:cNvPr id="248" name="Google Shape;994;p35"/>
                  <p:cNvSpPr/>
                  <p:nvPr/>
                </p:nvSpPr>
                <p:spPr>
                  <a:xfrm>
                    <a:off x="5560156" y="1474947"/>
                    <a:ext cx="24082" cy="48163"/>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995;p35"/>
                  <p:cNvSpPr/>
                  <p:nvPr/>
                </p:nvSpPr>
                <p:spPr>
                  <a:xfrm>
                    <a:off x="5647751" y="1471248"/>
                    <a:ext cx="23222" cy="48163"/>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996;p35"/>
                  <p:cNvSpPr/>
                  <p:nvPr/>
                </p:nvSpPr>
                <p:spPr>
                  <a:xfrm>
                    <a:off x="5639150" y="1383249"/>
                    <a:ext cx="79125" cy="73105"/>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997;p35"/>
                  <p:cNvSpPr/>
                  <p:nvPr/>
                </p:nvSpPr>
                <p:spPr>
                  <a:xfrm>
                    <a:off x="5551897" y="1393579"/>
                    <a:ext cx="55044" cy="6278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12" name="Google Shape;998;p35"/>
              <p:cNvSpPr/>
              <p:nvPr/>
            </p:nvSpPr>
            <p:spPr>
              <a:xfrm rot="-9414398">
                <a:off x="3519847" y="2067982"/>
                <a:ext cx="41373" cy="23141"/>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1" name="Google Shape;999;p35"/>
            <p:cNvGrpSpPr/>
            <p:nvPr/>
          </p:nvGrpSpPr>
          <p:grpSpPr>
            <a:xfrm>
              <a:off x="7132778" y="2868989"/>
              <a:ext cx="471946" cy="712345"/>
              <a:chOff x="2047101" y="2145599"/>
              <a:chExt cx="407553" cy="615151"/>
            </a:xfrm>
          </p:grpSpPr>
          <p:sp>
            <p:nvSpPr>
              <p:cNvPr id="181" name="Google Shape;1000;p35"/>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001;p35"/>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002;p35"/>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003;p35"/>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004;p35"/>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005;p35"/>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006;p35"/>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007;p35"/>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008;p35"/>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009;p35"/>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010;p35"/>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011;p35"/>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012;p35"/>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013;p35"/>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014;p35"/>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015;p35"/>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016;p35"/>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017;p35"/>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018;p35"/>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1019;p35"/>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1020;p35"/>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1021;p35"/>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1022;p35"/>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1023;p35"/>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1024;p35"/>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1025;p35"/>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1026;p35"/>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1027;p35"/>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1028;p35"/>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1029;p35"/>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2" name="Google Shape;1030;p35"/>
            <p:cNvGrpSpPr/>
            <p:nvPr/>
          </p:nvGrpSpPr>
          <p:grpSpPr>
            <a:xfrm>
              <a:off x="7429496" y="661136"/>
              <a:ext cx="928597" cy="953998"/>
              <a:chOff x="777043" y="2258113"/>
              <a:chExt cx="819663" cy="842085"/>
            </a:xfrm>
          </p:grpSpPr>
          <p:sp>
            <p:nvSpPr>
              <p:cNvPr id="172" name="Google Shape;1031;p35"/>
              <p:cNvSpPr/>
              <p:nvPr/>
            </p:nvSpPr>
            <p:spPr>
              <a:xfrm>
                <a:off x="1263102" y="2750450"/>
                <a:ext cx="79814" cy="83402"/>
              </a:xfrm>
              <a:custGeom>
                <a:avLst/>
                <a:gdLst/>
                <a:ahLst/>
                <a:cxnLst/>
                <a:rect l="l" t="t" r="r" b="b"/>
                <a:pathLst>
                  <a:path w="89" h="93" extrusionOk="0">
                    <a:moveTo>
                      <a:pt x="0" y="0"/>
                    </a:moveTo>
                    <a:lnTo>
                      <a:pt x="89" y="93"/>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73" name="Google Shape;1032;p35"/>
              <p:cNvCxnSpPr/>
              <p:nvPr/>
            </p:nvCxnSpPr>
            <p:spPr>
              <a:xfrm>
                <a:off x="1263102" y="2750450"/>
                <a:ext cx="79800" cy="83100"/>
              </a:xfrm>
              <a:prstGeom prst="straightConnector1">
                <a:avLst/>
              </a:prstGeom>
              <a:noFill/>
              <a:ln>
                <a:noFill/>
              </a:ln>
            </p:spPr>
          </p:cxnSp>
          <p:sp>
            <p:nvSpPr>
              <p:cNvPr id="174" name="Google Shape;1033;p35"/>
              <p:cNvSpPr/>
              <p:nvPr/>
            </p:nvSpPr>
            <p:spPr>
              <a:xfrm>
                <a:off x="1247856" y="2735204"/>
                <a:ext cx="111202" cy="112996"/>
              </a:xfrm>
              <a:custGeom>
                <a:avLst/>
                <a:gdLst/>
                <a:ahLst/>
                <a:cxnLst/>
                <a:rect l="l" t="t" r="r" b="b"/>
                <a:pathLst>
                  <a:path w="124" h="126" extrusionOk="0">
                    <a:moveTo>
                      <a:pt x="89" y="126"/>
                    </a:moveTo>
                    <a:lnTo>
                      <a:pt x="124" y="93"/>
                    </a:lnTo>
                    <a:lnTo>
                      <a:pt x="36" y="0"/>
                    </a:lnTo>
                    <a:lnTo>
                      <a:pt x="0" y="33"/>
                    </a:lnTo>
                    <a:lnTo>
                      <a:pt x="89" y="1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034;p35"/>
              <p:cNvSpPr/>
              <p:nvPr/>
            </p:nvSpPr>
            <p:spPr>
              <a:xfrm>
                <a:off x="1302560" y="2791702"/>
                <a:ext cx="294146" cy="308496"/>
              </a:xfrm>
              <a:custGeom>
                <a:avLst/>
                <a:gdLst/>
                <a:ahLst/>
                <a:cxnLst/>
                <a:rect l="l" t="t" r="r" b="b"/>
                <a:pathLst>
                  <a:path w="359" h="376" extrusionOk="0">
                    <a:moveTo>
                      <a:pt x="358" y="296"/>
                    </a:moveTo>
                    <a:cubicBezTo>
                      <a:pt x="359" y="306"/>
                      <a:pt x="355" y="316"/>
                      <a:pt x="347" y="323"/>
                    </a:cubicBezTo>
                    <a:cubicBezTo>
                      <a:pt x="321" y="348"/>
                      <a:pt x="321" y="348"/>
                      <a:pt x="321" y="348"/>
                    </a:cubicBezTo>
                    <a:cubicBezTo>
                      <a:pt x="307" y="361"/>
                      <a:pt x="307" y="361"/>
                      <a:pt x="307" y="361"/>
                    </a:cubicBezTo>
                    <a:cubicBezTo>
                      <a:pt x="292" y="376"/>
                      <a:pt x="268" y="375"/>
                      <a:pt x="254" y="359"/>
                    </a:cubicBezTo>
                    <a:cubicBezTo>
                      <a:pt x="0" y="92"/>
                      <a:pt x="0" y="92"/>
                      <a:pt x="0" y="92"/>
                    </a:cubicBezTo>
                    <a:cubicBezTo>
                      <a:pt x="0" y="39"/>
                      <a:pt x="0" y="39"/>
                      <a:pt x="0" y="39"/>
                    </a:cubicBezTo>
                    <a:cubicBezTo>
                      <a:pt x="13" y="26"/>
                      <a:pt x="13" y="26"/>
                      <a:pt x="13" y="26"/>
                    </a:cubicBezTo>
                    <a:cubicBezTo>
                      <a:pt x="13" y="26"/>
                      <a:pt x="13" y="26"/>
                      <a:pt x="13" y="26"/>
                    </a:cubicBezTo>
                    <a:cubicBezTo>
                      <a:pt x="40" y="0"/>
                      <a:pt x="40" y="0"/>
                      <a:pt x="40" y="0"/>
                    </a:cubicBezTo>
                    <a:cubicBezTo>
                      <a:pt x="93" y="3"/>
                      <a:pt x="93" y="3"/>
                      <a:pt x="93" y="3"/>
                    </a:cubicBezTo>
                    <a:cubicBezTo>
                      <a:pt x="347" y="269"/>
                      <a:pt x="347" y="269"/>
                      <a:pt x="347" y="269"/>
                    </a:cubicBezTo>
                    <a:cubicBezTo>
                      <a:pt x="355" y="277"/>
                      <a:pt x="358" y="287"/>
                      <a:pt x="358" y="296"/>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035;p35"/>
              <p:cNvSpPr/>
              <p:nvPr/>
            </p:nvSpPr>
            <p:spPr>
              <a:xfrm>
                <a:off x="1302560" y="2867033"/>
                <a:ext cx="293250" cy="228681"/>
              </a:xfrm>
              <a:custGeom>
                <a:avLst/>
                <a:gdLst/>
                <a:ahLst/>
                <a:cxnLst/>
                <a:rect l="l" t="t" r="r" b="b"/>
                <a:pathLst>
                  <a:path w="358" h="279" extrusionOk="0">
                    <a:moveTo>
                      <a:pt x="0" y="0"/>
                    </a:moveTo>
                    <a:cubicBezTo>
                      <a:pt x="254" y="267"/>
                      <a:pt x="254" y="267"/>
                      <a:pt x="254" y="267"/>
                    </a:cubicBezTo>
                    <a:cubicBezTo>
                      <a:pt x="261" y="275"/>
                      <a:pt x="272" y="279"/>
                      <a:pt x="282" y="279"/>
                    </a:cubicBezTo>
                    <a:cubicBezTo>
                      <a:pt x="291" y="279"/>
                      <a:pt x="300" y="276"/>
                      <a:pt x="307" y="269"/>
                    </a:cubicBezTo>
                    <a:cubicBezTo>
                      <a:pt x="321" y="256"/>
                      <a:pt x="321" y="256"/>
                      <a:pt x="321" y="256"/>
                    </a:cubicBezTo>
                    <a:cubicBezTo>
                      <a:pt x="347" y="231"/>
                      <a:pt x="347" y="231"/>
                      <a:pt x="347" y="231"/>
                    </a:cubicBezTo>
                    <a:cubicBezTo>
                      <a:pt x="355" y="224"/>
                      <a:pt x="358" y="214"/>
                      <a:pt x="358" y="205"/>
                    </a:cubicBezTo>
                    <a:cubicBezTo>
                      <a:pt x="358" y="205"/>
                      <a:pt x="358" y="204"/>
                      <a:pt x="358" y="204"/>
                    </a:cubicBezTo>
                    <a:cubicBezTo>
                      <a:pt x="358" y="204"/>
                      <a:pt x="358" y="204"/>
                      <a:pt x="358" y="204"/>
                    </a:cubicBezTo>
                    <a:cubicBezTo>
                      <a:pt x="0" y="0"/>
                      <a:pt x="0" y="0"/>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036;p35"/>
              <p:cNvSpPr/>
              <p:nvPr/>
            </p:nvSpPr>
            <p:spPr>
              <a:xfrm>
                <a:off x="845199" y="2327166"/>
                <a:ext cx="483367" cy="481576"/>
              </a:xfrm>
              <a:custGeom>
                <a:avLst/>
                <a:gdLst/>
                <a:ahLst/>
                <a:cxnLst/>
                <a:rect l="l" t="t" r="r" b="b"/>
                <a:pathLst>
                  <a:path w="589" h="588" extrusionOk="0">
                    <a:moveTo>
                      <a:pt x="295" y="0"/>
                    </a:moveTo>
                    <a:cubicBezTo>
                      <a:pt x="293" y="0"/>
                      <a:pt x="291" y="0"/>
                      <a:pt x="290" y="0"/>
                    </a:cubicBezTo>
                    <a:cubicBezTo>
                      <a:pt x="129" y="2"/>
                      <a:pt x="0" y="133"/>
                      <a:pt x="0" y="294"/>
                    </a:cubicBezTo>
                    <a:cubicBezTo>
                      <a:pt x="0" y="334"/>
                      <a:pt x="8" y="373"/>
                      <a:pt x="23" y="408"/>
                    </a:cubicBezTo>
                    <a:cubicBezTo>
                      <a:pt x="37" y="441"/>
                      <a:pt x="56" y="471"/>
                      <a:pt x="81" y="496"/>
                    </a:cubicBezTo>
                    <a:cubicBezTo>
                      <a:pt x="97" y="513"/>
                      <a:pt x="115" y="528"/>
                      <a:pt x="134" y="541"/>
                    </a:cubicBezTo>
                    <a:cubicBezTo>
                      <a:pt x="180" y="571"/>
                      <a:pt x="235" y="588"/>
                      <a:pt x="295" y="588"/>
                    </a:cubicBezTo>
                    <a:cubicBezTo>
                      <a:pt x="309" y="588"/>
                      <a:pt x="323" y="587"/>
                      <a:pt x="337" y="585"/>
                    </a:cubicBezTo>
                    <a:cubicBezTo>
                      <a:pt x="479" y="565"/>
                      <a:pt x="589" y="442"/>
                      <a:pt x="589" y="294"/>
                    </a:cubicBezTo>
                    <a:cubicBezTo>
                      <a:pt x="589" y="267"/>
                      <a:pt x="585" y="241"/>
                      <a:pt x="578" y="216"/>
                    </a:cubicBezTo>
                    <a:cubicBezTo>
                      <a:pt x="559" y="146"/>
                      <a:pt x="515" y="87"/>
                      <a:pt x="457" y="48"/>
                    </a:cubicBezTo>
                    <a:cubicBezTo>
                      <a:pt x="437" y="35"/>
                      <a:pt x="416" y="25"/>
                      <a:pt x="394" y="17"/>
                    </a:cubicBezTo>
                    <a:cubicBezTo>
                      <a:pt x="363" y="6"/>
                      <a:pt x="330" y="0"/>
                      <a:pt x="295" y="0"/>
                    </a:cubicBezTo>
                  </a:path>
                </a:pathLst>
              </a:custGeom>
              <a:solidFill>
                <a:srgbClr val="FDFDFD">
                  <a:alpha val="3037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037;p35"/>
              <p:cNvSpPr/>
              <p:nvPr/>
            </p:nvSpPr>
            <p:spPr>
              <a:xfrm>
                <a:off x="955503" y="2366625"/>
                <a:ext cx="364096" cy="442117"/>
              </a:xfrm>
              <a:custGeom>
                <a:avLst/>
                <a:gdLst/>
                <a:ahLst/>
                <a:cxnLst/>
                <a:rect l="l" t="t" r="r" b="b"/>
                <a:pathLst>
                  <a:path w="444" h="540" extrusionOk="0">
                    <a:moveTo>
                      <a:pt x="444" y="168"/>
                    </a:moveTo>
                    <a:cubicBezTo>
                      <a:pt x="203" y="537"/>
                      <a:pt x="203" y="537"/>
                      <a:pt x="203" y="537"/>
                    </a:cubicBezTo>
                    <a:cubicBezTo>
                      <a:pt x="189" y="539"/>
                      <a:pt x="175" y="540"/>
                      <a:pt x="161" y="540"/>
                    </a:cubicBezTo>
                    <a:cubicBezTo>
                      <a:pt x="101" y="540"/>
                      <a:pt x="46" y="523"/>
                      <a:pt x="0" y="493"/>
                    </a:cubicBezTo>
                    <a:cubicBezTo>
                      <a:pt x="323" y="0"/>
                      <a:pt x="323" y="0"/>
                      <a:pt x="323" y="0"/>
                    </a:cubicBezTo>
                    <a:cubicBezTo>
                      <a:pt x="381" y="39"/>
                      <a:pt x="425" y="98"/>
                      <a:pt x="444" y="1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038;p35"/>
              <p:cNvSpPr/>
              <p:nvPr/>
            </p:nvSpPr>
            <p:spPr>
              <a:xfrm>
                <a:off x="864031" y="2327166"/>
                <a:ext cx="304011" cy="406246"/>
              </a:xfrm>
              <a:custGeom>
                <a:avLst/>
                <a:gdLst/>
                <a:ahLst/>
                <a:cxnLst/>
                <a:rect l="l" t="t" r="r" b="b"/>
                <a:pathLst>
                  <a:path w="371" h="496" extrusionOk="0">
                    <a:moveTo>
                      <a:pt x="371" y="17"/>
                    </a:moveTo>
                    <a:cubicBezTo>
                      <a:pt x="58" y="496"/>
                      <a:pt x="58" y="496"/>
                      <a:pt x="58" y="496"/>
                    </a:cubicBezTo>
                    <a:cubicBezTo>
                      <a:pt x="33" y="471"/>
                      <a:pt x="14" y="441"/>
                      <a:pt x="0" y="408"/>
                    </a:cubicBezTo>
                    <a:cubicBezTo>
                      <a:pt x="267" y="0"/>
                      <a:pt x="267" y="0"/>
                      <a:pt x="267" y="0"/>
                    </a:cubicBezTo>
                    <a:cubicBezTo>
                      <a:pt x="268" y="0"/>
                      <a:pt x="270" y="0"/>
                      <a:pt x="272" y="0"/>
                    </a:cubicBezTo>
                    <a:cubicBezTo>
                      <a:pt x="307" y="0"/>
                      <a:pt x="340" y="6"/>
                      <a:pt x="37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039;p35"/>
              <p:cNvSpPr/>
              <p:nvPr/>
            </p:nvSpPr>
            <p:spPr>
              <a:xfrm>
                <a:off x="777043" y="2258113"/>
                <a:ext cx="618783" cy="618783"/>
              </a:xfrm>
              <a:custGeom>
                <a:avLst/>
                <a:gdLst/>
                <a:ahLst/>
                <a:cxnLst/>
                <a:rect l="l" t="t" r="r" b="b"/>
                <a:pathLst>
                  <a:path w="755" h="755" extrusionOk="0">
                    <a:moveTo>
                      <a:pt x="246" y="683"/>
                    </a:moveTo>
                    <a:cubicBezTo>
                      <a:pt x="414" y="755"/>
                      <a:pt x="609" y="678"/>
                      <a:pt x="682" y="510"/>
                    </a:cubicBezTo>
                    <a:cubicBezTo>
                      <a:pt x="755" y="342"/>
                      <a:pt x="678" y="146"/>
                      <a:pt x="509" y="73"/>
                    </a:cubicBezTo>
                    <a:cubicBezTo>
                      <a:pt x="341" y="0"/>
                      <a:pt x="146" y="78"/>
                      <a:pt x="73" y="246"/>
                    </a:cubicBezTo>
                    <a:cubicBezTo>
                      <a:pt x="0" y="414"/>
                      <a:pt x="77" y="610"/>
                      <a:pt x="246" y="683"/>
                    </a:cubicBezTo>
                    <a:close/>
                    <a:moveTo>
                      <a:pt x="626" y="485"/>
                    </a:moveTo>
                    <a:cubicBezTo>
                      <a:pt x="566" y="622"/>
                      <a:pt x="407" y="685"/>
                      <a:pt x="270" y="626"/>
                    </a:cubicBezTo>
                    <a:cubicBezTo>
                      <a:pt x="133" y="567"/>
                      <a:pt x="70" y="407"/>
                      <a:pt x="129" y="271"/>
                    </a:cubicBezTo>
                    <a:cubicBezTo>
                      <a:pt x="189" y="134"/>
                      <a:pt x="348" y="71"/>
                      <a:pt x="485" y="130"/>
                    </a:cubicBezTo>
                    <a:cubicBezTo>
                      <a:pt x="622" y="189"/>
                      <a:pt x="685" y="349"/>
                      <a:pt x="626" y="48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4" name="Google Shape;1041;p35"/>
            <p:cNvSpPr/>
            <p:nvPr/>
          </p:nvSpPr>
          <p:spPr>
            <a:xfrm>
              <a:off x="8466784" y="1008263"/>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55" name="Google Shape;1042;p35"/>
            <p:cNvGrpSpPr/>
            <p:nvPr/>
          </p:nvGrpSpPr>
          <p:grpSpPr>
            <a:xfrm>
              <a:off x="5755594" y="2823602"/>
              <a:ext cx="415198" cy="415198"/>
              <a:chOff x="1404969" y="1106377"/>
              <a:chExt cx="415198" cy="415198"/>
            </a:xfrm>
          </p:grpSpPr>
          <p:sp>
            <p:nvSpPr>
              <p:cNvPr id="170" name="Google Shape;1043;p35"/>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044;p35"/>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 name="Google Shape;1045;p35"/>
            <p:cNvGrpSpPr/>
            <p:nvPr/>
          </p:nvGrpSpPr>
          <p:grpSpPr>
            <a:xfrm>
              <a:off x="6293473" y="2569111"/>
              <a:ext cx="653332" cy="924225"/>
              <a:chOff x="6000261" y="1225220"/>
              <a:chExt cx="627600" cy="887824"/>
            </a:xfrm>
          </p:grpSpPr>
          <p:sp>
            <p:nvSpPr>
              <p:cNvPr id="157" name="Google Shape;1046;p35"/>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047;p35"/>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048;p35"/>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049;p35"/>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050;p35"/>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051;p35"/>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052;p35"/>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053;p35"/>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054;p35"/>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055;p35"/>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056;p35"/>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057;p35"/>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058;p35"/>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5433130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147"/>
                                        </p:tgtEl>
                                      </p:cBhvr>
                                    </p:animEffect>
                                    <p:animScale>
                                      <p:cBhvr>
                                        <p:cTn id="12" dur="250" autoRev="1" fill="hold"/>
                                        <p:tgtEl>
                                          <p:spTgt spid="147"/>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7" presetClass="emph" presetSubtype="0" fill="remove" grpId="0" nodeType="clickEffect">
                                  <p:stCondLst>
                                    <p:cond delay="0"/>
                                  </p:stCondLst>
                                  <p:childTnLst>
                                    <p:animClr clrSpc="rgb" dir="cw">
                                      <p:cBhvr override="childStyle">
                                        <p:cTn id="16" dur="250" autoRev="1" fill="remove"/>
                                        <p:tgtEl>
                                          <p:spTgt spid="3">
                                            <p:graphicEl>
                                              <a:dgm id="{C029CC56-66DF-41F4-9B05-8F54D39F2B21}"/>
                                            </p:graphicEl>
                                          </p:spTgt>
                                        </p:tgtEl>
                                        <p:attrNameLst>
                                          <p:attrName>style.color</p:attrName>
                                        </p:attrNameLst>
                                      </p:cBhvr>
                                      <p:to>
                                        <a:schemeClr val="bg1"/>
                                      </p:to>
                                    </p:animClr>
                                    <p:animClr clrSpc="rgb" dir="cw">
                                      <p:cBhvr>
                                        <p:cTn id="17" dur="250" autoRev="1" fill="remove"/>
                                        <p:tgtEl>
                                          <p:spTgt spid="3">
                                            <p:graphicEl>
                                              <a:dgm id="{C029CC56-66DF-41F4-9B05-8F54D39F2B21}"/>
                                            </p:graphicEl>
                                          </p:spTgt>
                                        </p:tgtEl>
                                        <p:attrNameLst>
                                          <p:attrName>fillcolor</p:attrName>
                                        </p:attrNameLst>
                                      </p:cBhvr>
                                      <p:to>
                                        <a:schemeClr val="bg1"/>
                                      </p:to>
                                    </p:animClr>
                                    <p:set>
                                      <p:cBhvr>
                                        <p:cTn id="18" dur="250" autoRev="1" fill="remove"/>
                                        <p:tgtEl>
                                          <p:spTgt spid="3">
                                            <p:graphicEl>
                                              <a:dgm id="{C029CC56-66DF-41F4-9B05-8F54D39F2B21}"/>
                                            </p:graphicEl>
                                          </p:spTgt>
                                        </p:tgtEl>
                                        <p:attrNameLst>
                                          <p:attrName>fill.type</p:attrName>
                                        </p:attrNameLst>
                                      </p:cBhvr>
                                      <p:to>
                                        <p:strVal val="solid"/>
                                      </p:to>
                                    </p:set>
                                    <p:set>
                                      <p:cBhvr>
                                        <p:cTn id="19" dur="250" autoRev="1" fill="remove"/>
                                        <p:tgtEl>
                                          <p:spTgt spid="3">
                                            <p:graphicEl>
                                              <a:dgm id="{C029CC56-66DF-41F4-9B05-8F54D39F2B21}"/>
                                            </p:graphicEl>
                                          </p:spTgt>
                                        </p:tgtEl>
                                        <p:attrNameLst>
                                          <p:attrName>fill.on</p:attrName>
                                        </p:attrNameLst>
                                      </p:cBhvr>
                                      <p:to>
                                        <p:strVal val="true"/>
                                      </p:to>
                                    </p:set>
                                  </p:childTnLst>
                                </p:cTn>
                              </p:par>
                              <p:par>
                                <p:cTn id="20" presetID="27" presetClass="emph" presetSubtype="0" fill="remove" grpId="0" nodeType="withEffect">
                                  <p:stCondLst>
                                    <p:cond delay="0"/>
                                  </p:stCondLst>
                                  <p:childTnLst>
                                    <p:animClr clrSpc="rgb" dir="cw">
                                      <p:cBhvr override="childStyle">
                                        <p:cTn id="21" dur="250" autoRev="1" fill="remove"/>
                                        <p:tgtEl>
                                          <p:spTgt spid="3">
                                            <p:graphicEl>
                                              <a:dgm id="{9C611F8A-C5E1-4B5D-BC9A-8371A710512B}"/>
                                            </p:graphicEl>
                                          </p:spTgt>
                                        </p:tgtEl>
                                        <p:attrNameLst>
                                          <p:attrName>style.color</p:attrName>
                                        </p:attrNameLst>
                                      </p:cBhvr>
                                      <p:to>
                                        <a:schemeClr val="bg1"/>
                                      </p:to>
                                    </p:animClr>
                                    <p:animClr clrSpc="rgb" dir="cw">
                                      <p:cBhvr>
                                        <p:cTn id="22" dur="250" autoRev="1" fill="remove"/>
                                        <p:tgtEl>
                                          <p:spTgt spid="3">
                                            <p:graphicEl>
                                              <a:dgm id="{9C611F8A-C5E1-4B5D-BC9A-8371A710512B}"/>
                                            </p:graphicEl>
                                          </p:spTgt>
                                        </p:tgtEl>
                                        <p:attrNameLst>
                                          <p:attrName>fillcolor</p:attrName>
                                        </p:attrNameLst>
                                      </p:cBhvr>
                                      <p:to>
                                        <a:schemeClr val="bg1"/>
                                      </p:to>
                                    </p:animClr>
                                    <p:set>
                                      <p:cBhvr>
                                        <p:cTn id="23" dur="250" autoRev="1" fill="remove"/>
                                        <p:tgtEl>
                                          <p:spTgt spid="3">
                                            <p:graphicEl>
                                              <a:dgm id="{9C611F8A-C5E1-4B5D-BC9A-8371A710512B}"/>
                                            </p:graphicEl>
                                          </p:spTgt>
                                        </p:tgtEl>
                                        <p:attrNameLst>
                                          <p:attrName>fill.type</p:attrName>
                                        </p:attrNameLst>
                                      </p:cBhvr>
                                      <p:to>
                                        <p:strVal val="solid"/>
                                      </p:to>
                                    </p:set>
                                    <p:set>
                                      <p:cBhvr>
                                        <p:cTn id="24" dur="250" autoRev="1" fill="remove"/>
                                        <p:tgtEl>
                                          <p:spTgt spid="3">
                                            <p:graphicEl>
                                              <a:dgm id="{9C611F8A-C5E1-4B5D-BC9A-8371A710512B}"/>
                                            </p:graphicEl>
                                          </p:spTgt>
                                        </p:tgtEl>
                                        <p:attrNameLst>
                                          <p:attrName>fill.on</p:attrName>
                                        </p:attrNameLst>
                                      </p:cBhvr>
                                      <p:to>
                                        <p:strVal val="true"/>
                                      </p:to>
                                    </p:set>
                                  </p:childTnLst>
                                </p:cTn>
                              </p:par>
                              <p:par>
                                <p:cTn id="25" presetID="27" presetClass="emph" presetSubtype="0" fill="remove" grpId="0" nodeType="withEffect">
                                  <p:stCondLst>
                                    <p:cond delay="0"/>
                                  </p:stCondLst>
                                  <p:childTnLst>
                                    <p:animClr clrSpc="rgb" dir="cw">
                                      <p:cBhvr override="childStyle">
                                        <p:cTn id="26" dur="250" autoRev="1" fill="remove"/>
                                        <p:tgtEl>
                                          <p:spTgt spid="3">
                                            <p:graphicEl>
                                              <a:dgm id="{710AEE4C-5A3C-4716-88EA-6C71910C26C2}"/>
                                            </p:graphicEl>
                                          </p:spTgt>
                                        </p:tgtEl>
                                        <p:attrNameLst>
                                          <p:attrName>style.color</p:attrName>
                                        </p:attrNameLst>
                                      </p:cBhvr>
                                      <p:to>
                                        <a:schemeClr val="bg1"/>
                                      </p:to>
                                    </p:animClr>
                                    <p:animClr clrSpc="rgb" dir="cw">
                                      <p:cBhvr>
                                        <p:cTn id="27" dur="250" autoRev="1" fill="remove"/>
                                        <p:tgtEl>
                                          <p:spTgt spid="3">
                                            <p:graphicEl>
                                              <a:dgm id="{710AEE4C-5A3C-4716-88EA-6C71910C26C2}"/>
                                            </p:graphicEl>
                                          </p:spTgt>
                                        </p:tgtEl>
                                        <p:attrNameLst>
                                          <p:attrName>fillcolor</p:attrName>
                                        </p:attrNameLst>
                                      </p:cBhvr>
                                      <p:to>
                                        <a:schemeClr val="bg1"/>
                                      </p:to>
                                    </p:animClr>
                                    <p:set>
                                      <p:cBhvr>
                                        <p:cTn id="28" dur="250" autoRev="1" fill="remove"/>
                                        <p:tgtEl>
                                          <p:spTgt spid="3">
                                            <p:graphicEl>
                                              <a:dgm id="{710AEE4C-5A3C-4716-88EA-6C71910C26C2}"/>
                                            </p:graphicEl>
                                          </p:spTgt>
                                        </p:tgtEl>
                                        <p:attrNameLst>
                                          <p:attrName>fill.type</p:attrName>
                                        </p:attrNameLst>
                                      </p:cBhvr>
                                      <p:to>
                                        <p:strVal val="solid"/>
                                      </p:to>
                                    </p:set>
                                    <p:set>
                                      <p:cBhvr>
                                        <p:cTn id="29" dur="250" autoRev="1" fill="remove"/>
                                        <p:tgtEl>
                                          <p:spTgt spid="3">
                                            <p:graphicEl>
                                              <a:dgm id="{710AEE4C-5A3C-4716-88EA-6C71910C26C2}"/>
                                            </p:graphicEl>
                                          </p:spTgt>
                                        </p:tgtEl>
                                        <p:attrNameLst>
                                          <p:attrName>fill.on</p:attrName>
                                        </p:attrNameLst>
                                      </p:cBhvr>
                                      <p:to>
                                        <p:strVal val="true"/>
                                      </p:to>
                                    </p:set>
                                  </p:childTnLst>
                                </p:cTn>
                              </p:par>
                              <p:par>
                                <p:cTn id="30" presetID="27" presetClass="emph" presetSubtype="0" fill="remove" grpId="0" nodeType="withEffect">
                                  <p:stCondLst>
                                    <p:cond delay="0"/>
                                  </p:stCondLst>
                                  <p:childTnLst>
                                    <p:animClr clrSpc="rgb" dir="cw">
                                      <p:cBhvr override="childStyle">
                                        <p:cTn id="31" dur="250" autoRev="1" fill="remove"/>
                                        <p:tgtEl>
                                          <p:spTgt spid="3">
                                            <p:graphicEl>
                                              <a:dgm id="{38A3B162-A00A-4D0B-9006-2E38D541B4C4}"/>
                                            </p:graphicEl>
                                          </p:spTgt>
                                        </p:tgtEl>
                                        <p:attrNameLst>
                                          <p:attrName>style.color</p:attrName>
                                        </p:attrNameLst>
                                      </p:cBhvr>
                                      <p:to>
                                        <a:schemeClr val="bg1"/>
                                      </p:to>
                                    </p:animClr>
                                    <p:animClr clrSpc="rgb" dir="cw">
                                      <p:cBhvr>
                                        <p:cTn id="32" dur="250" autoRev="1" fill="remove"/>
                                        <p:tgtEl>
                                          <p:spTgt spid="3">
                                            <p:graphicEl>
                                              <a:dgm id="{38A3B162-A00A-4D0B-9006-2E38D541B4C4}"/>
                                            </p:graphicEl>
                                          </p:spTgt>
                                        </p:tgtEl>
                                        <p:attrNameLst>
                                          <p:attrName>fillcolor</p:attrName>
                                        </p:attrNameLst>
                                      </p:cBhvr>
                                      <p:to>
                                        <a:schemeClr val="bg1"/>
                                      </p:to>
                                    </p:animClr>
                                    <p:set>
                                      <p:cBhvr>
                                        <p:cTn id="33" dur="250" autoRev="1" fill="remove"/>
                                        <p:tgtEl>
                                          <p:spTgt spid="3">
                                            <p:graphicEl>
                                              <a:dgm id="{38A3B162-A00A-4D0B-9006-2E38D541B4C4}"/>
                                            </p:graphicEl>
                                          </p:spTgt>
                                        </p:tgtEl>
                                        <p:attrNameLst>
                                          <p:attrName>fill.type</p:attrName>
                                        </p:attrNameLst>
                                      </p:cBhvr>
                                      <p:to>
                                        <p:strVal val="solid"/>
                                      </p:to>
                                    </p:set>
                                    <p:set>
                                      <p:cBhvr>
                                        <p:cTn id="34" dur="250" autoRev="1" fill="remove"/>
                                        <p:tgtEl>
                                          <p:spTgt spid="3">
                                            <p:graphicEl>
                                              <a:dgm id="{38A3B162-A00A-4D0B-9006-2E38D541B4C4}"/>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p:bldSub>
      </p:bldGraphic>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0924"/>
            <a:ext cx="9138711" cy="4151586"/>
          </a:xfrm>
          <a:prstGeom prst="rect">
            <a:avLst/>
          </a:prstGeom>
        </p:spPr>
      </p:pic>
    </p:spTree>
    <p:extLst>
      <p:ext uri="{BB962C8B-B14F-4D97-AF65-F5344CB8AC3E}">
        <p14:creationId xmlns:p14="http://schemas.microsoft.com/office/powerpoint/2010/main" val="775854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559991183"/>
              </p:ext>
            </p:extLst>
          </p:nvPr>
        </p:nvGraphicFramePr>
        <p:xfrm>
          <a:off x="0" y="1017725"/>
          <a:ext cx="7487829" cy="3791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3" name="Google Shape;1355;p46"/>
          <p:cNvGrpSpPr/>
          <p:nvPr/>
        </p:nvGrpSpPr>
        <p:grpSpPr>
          <a:xfrm>
            <a:off x="6438570" y="863377"/>
            <a:ext cx="1988668" cy="1400059"/>
            <a:chOff x="3622711" y="1331469"/>
            <a:chExt cx="959226" cy="675313"/>
          </a:xfrm>
        </p:grpSpPr>
        <p:sp>
          <p:nvSpPr>
            <p:cNvPr id="161" name="Google Shape;1356;p46"/>
            <p:cNvSpPr/>
            <p:nvPr/>
          </p:nvSpPr>
          <p:spPr>
            <a:xfrm>
              <a:off x="3622711" y="1331469"/>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357;p46"/>
            <p:cNvSpPr/>
            <p:nvPr/>
          </p:nvSpPr>
          <p:spPr>
            <a:xfrm>
              <a:off x="3728165" y="1367972"/>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rgbClr val="41578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358;p46"/>
            <p:cNvSpPr/>
            <p:nvPr/>
          </p:nvSpPr>
          <p:spPr>
            <a:xfrm>
              <a:off x="3963408" y="1513985"/>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359;p46"/>
            <p:cNvSpPr/>
            <p:nvPr/>
          </p:nvSpPr>
          <p:spPr>
            <a:xfrm>
              <a:off x="4083059" y="1597131"/>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360;p46"/>
            <p:cNvSpPr/>
            <p:nvPr/>
          </p:nvSpPr>
          <p:spPr>
            <a:xfrm>
              <a:off x="4208792" y="144503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361;p46"/>
            <p:cNvSpPr/>
            <p:nvPr/>
          </p:nvSpPr>
          <p:spPr>
            <a:xfrm>
              <a:off x="4332497" y="1516013"/>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362;p46"/>
            <p:cNvSpPr/>
            <p:nvPr/>
          </p:nvSpPr>
          <p:spPr>
            <a:xfrm>
              <a:off x="4458231" y="1351748"/>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363;p46"/>
            <p:cNvSpPr/>
            <p:nvPr/>
          </p:nvSpPr>
          <p:spPr>
            <a:xfrm>
              <a:off x="3709914" y="167825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364;p46"/>
            <p:cNvSpPr/>
            <p:nvPr/>
          </p:nvSpPr>
          <p:spPr>
            <a:xfrm>
              <a:off x="3701802" y="1765453"/>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365;p46"/>
            <p:cNvSpPr/>
            <p:nvPr/>
          </p:nvSpPr>
          <p:spPr>
            <a:xfrm>
              <a:off x="3825507" y="1694474"/>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366;p46"/>
            <p:cNvSpPr/>
            <p:nvPr/>
          </p:nvSpPr>
          <p:spPr>
            <a:xfrm>
              <a:off x="3947185" y="1621467"/>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367;p46"/>
            <p:cNvSpPr/>
            <p:nvPr/>
          </p:nvSpPr>
          <p:spPr>
            <a:xfrm>
              <a:off x="4072918" y="1678250"/>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368;p46"/>
            <p:cNvSpPr/>
            <p:nvPr/>
          </p:nvSpPr>
          <p:spPr>
            <a:xfrm>
              <a:off x="4196624" y="1548460"/>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369;p46"/>
            <p:cNvSpPr/>
            <p:nvPr/>
          </p:nvSpPr>
          <p:spPr>
            <a:xfrm>
              <a:off x="4318302" y="1609299"/>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370;p46"/>
            <p:cNvSpPr/>
            <p:nvPr/>
          </p:nvSpPr>
          <p:spPr>
            <a:xfrm>
              <a:off x="4442007" y="1459230"/>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 name="Google Shape;1371;p46"/>
          <p:cNvGrpSpPr/>
          <p:nvPr/>
        </p:nvGrpSpPr>
        <p:grpSpPr>
          <a:xfrm flipH="1">
            <a:off x="7335413" y="2174224"/>
            <a:ext cx="1458483" cy="2635179"/>
            <a:chOff x="5132143" y="1520276"/>
            <a:chExt cx="1241051" cy="2242324"/>
          </a:xfrm>
        </p:grpSpPr>
        <p:sp>
          <p:nvSpPr>
            <p:cNvPr id="134" name="Google Shape;1372;p46"/>
            <p:cNvSpPr/>
            <p:nvPr/>
          </p:nvSpPr>
          <p:spPr>
            <a:xfrm flipH="1">
              <a:off x="5171192" y="3562026"/>
              <a:ext cx="209023" cy="187554"/>
            </a:xfrm>
            <a:custGeom>
              <a:avLst/>
              <a:gdLst/>
              <a:ahLst/>
              <a:cxnLst/>
              <a:rect l="l" t="t" r="r" b="b"/>
              <a:pathLst>
                <a:path w="273" h="245" extrusionOk="0">
                  <a:moveTo>
                    <a:pt x="0" y="10"/>
                  </a:moveTo>
                  <a:lnTo>
                    <a:pt x="14" y="190"/>
                  </a:lnTo>
                  <a:lnTo>
                    <a:pt x="273" y="245"/>
                  </a:lnTo>
                  <a:lnTo>
                    <a:pt x="141" y="111"/>
                  </a:lnTo>
                  <a:lnTo>
                    <a:pt x="109" y="0"/>
                  </a:lnTo>
                  <a:lnTo>
                    <a:pt x="0" y="1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73;p46"/>
            <p:cNvSpPr/>
            <p:nvPr/>
          </p:nvSpPr>
          <p:spPr>
            <a:xfrm flipH="1">
              <a:off x="5132143" y="3634751"/>
              <a:ext cx="265681" cy="127843"/>
            </a:xfrm>
            <a:custGeom>
              <a:avLst/>
              <a:gdLst/>
              <a:ahLst/>
              <a:cxnLst/>
              <a:rect l="l" t="t" r="r" b="b"/>
              <a:pathLst>
                <a:path w="347" h="167" extrusionOk="0">
                  <a:moveTo>
                    <a:pt x="164" y="0"/>
                  </a:moveTo>
                  <a:lnTo>
                    <a:pt x="347" y="162"/>
                  </a:lnTo>
                  <a:lnTo>
                    <a:pt x="0" y="167"/>
                  </a:lnTo>
                  <a:lnTo>
                    <a:pt x="23" y="2"/>
                  </a:lnTo>
                  <a:lnTo>
                    <a:pt x="93" y="69"/>
                  </a:lnTo>
                  <a:lnTo>
                    <a:pt x="16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74;p46"/>
            <p:cNvSpPr/>
            <p:nvPr/>
          </p:nvSpPr>
          <p:spPr>
            <a:xfrm flipH="1">
              <a:off x="5245460" y="3649296"/>
              <a:ext cx="26798" cy="19138"/>
            </a:xfrm>
            <a:custGeom>
              <a:avLst/>
              <a:gdLst/>
              <a:ahLst/>
              <a:cxnLst/>
              <a:rect l="l" t="t" r="r" b="b"/>
              <a:pathLst>
                <a:path w="35" h="25" extrusionOk="0">
                  <a:moveTo>
                    <a:pt x="3" y="25"/>
                  </a:moveTo>
                  <a:lnTo>
                    <a:pt x="0" y="20"/>
                  </a:lnTo>
                  <a:lnTo>
                    <a:pt x="33" y="0"/>
                  </a:lnTo>
                  <a:lnTo>
                    <a:pt x="35" y="4"/>
                  </a:lnTo>
                  <a:lnTo>
                    <a:pt x="3" y="2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5;p46"/>
            <p:cNvSpPr/>
            <p:nvPr/>
          </p:nvSpPr>
          <p:spPr>
            <a:xfrm flipH="1">
              <a:off x="5224021" y="3660013"/>
              <a:ext cx="26798" cy="19138"/>
            </a:xfrm>
            <a:custGeom>
              <a:avLst/>
              <a:gdLst/>
              <a:ahLst/>
              <a:cxnLst/>
              <a:rect l="l" t="t" r="r" b="b"/>
              <a:pathLst>
                <a:path w="35" h="25" extrusionOk="0">
                  <a:moveTo>
                    <a:pt x="5" y="25"/>
                  </a:moveTo>
                  <a:lnTo>
                    <a:pt x="0" y="20"/>
                  </a:lnTo>
                  <a:lnTo>
                    <a:pt x="32" y="0"/>
                  </a:lnTo>
                  <a:lnTo>
                    <a:pt x="35" y="4"/>
                  </a:lnTo>
                  <a:lnTo>
                    <a:pt x="5" y="2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76;p46"/>
            <p:cNvSpPr/>
            <p:nvPr/>
          </p:nvSpPr>
          <p:spPr>
            <a:xfrm flipH="1">
              <a:off x="5749192" y="3588825"/>
              <a:ext cx="205194" cy="168415"/>
            </a:xfrm>
            <a:custGeom>
              <a:avLst/>
              <a:gdLst/>
              <a:ahLst/>
              <a:cxnLst/>
              <a:rect l="l" t="t" r="r" b="b"/>
              <a:pathLst>
                <a:path w="268" h="220" extrusionOk="0">
                  <a:moveTo>
                    <a:pt x="245" y="7"/>
                  </a:moveTo>
                  <a:lnTo>
                    <a:pt x="268" y="160"/>
                  </a:lnTo>
                  <a:lnTo>
                    <a:pt x="0" y="220"/>
                  </a:lnTo>
                  <a:lnTo>
                    <a:pt x="144" y="84"/>
                  </a:lnTo>
                  <a:lnTo>
                    <a:pt x="134" y="0"/>
                  </a:lnTo>
                  <a:lnTo>
                    <a:pt x="245" y="7"/>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77;p46"/>
            <p:cNvSpPr/>
            <p:nvPr/>
          </p:nvSpPr>
          <p:spPr>
            <a:xfrm flipH="1">
              <a:off x="5738472" y="3645474"/>
              <a:ext cx="236587" cy="117125"/>
            </a:xfrm>
            <a:custGeom>
              <a:avLst/>
              <a:gdLst/>
              <a:ahLst/>
              <a:cxnLst/>
              <a:rect l="l" t="t" r="r" b="b"/>
              <a:pathLst>
                <a:path w="309" h="153" extrusionOk="0">
                  <a:moveTo>
                    <a:pt x="159" y="0"/>
                  </a:moveTo>
                  <a:lnTo>
                    <a:pt x="0" y="153"/>
                  </a:lnTo>
                  <a:lnTo>
                    <a:pt x="309" y="151"/>
                  </a:lnTo>
                  <a:lnTo>
                    <a:pt x="286" y="7"/>
                  </a:lnTo>
                  <a:lnTo>
                    <a:pt x="238" y="72"/>
                  </a:lnTo>
                  <a:lnTo>
                    <a:pt x="15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378;p46"/>
            <p:cNvSpPr/>
            <p:nvPr/>
          </p:nvSpPr>
          <p:spPr>
            <a:xfrm flipH="1">
              <a:off x="5851789" y="3660019"/>
              <a:ext cx="26032" cy="17607"/>
            </a:xfrm>
            <a:custGeom>
              <a:avLst/>
              <a:gdLst/>
              <a:ahLst/>
              <a:cxnLst/>
              <a:rect l="l" t="t" r="r" b="b"/>
              <a:pathLst>
                <a:path w="34" h="23" extrusionOk="0">
                  <a:moveTo>
                    <a:pt x="32" y="23"/>
                  </a:moveTo>
                  <a:lnTo>
                    <a:pt x="0" y="4"/>
                  </a:lnTo>
                  <a:lnTo>
                    <a:pt x="2" y="0"/>
                  </a:lnTo>
                  <a:lnTo>
                    <a:pt x="34" y="18"/>
                  </a:lnTo>
                  <a:lnTo>
                    <a:pt x="32" y="2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379;p46"/>
            <p:cNvSpPr/>
            <p:nvPr/>
          </p:nvSpPr>
          <p:spPr>
            <a:xfrm flipH="1">
              <a:off x="5872461" y="3670737"/>
              <a:ext cx="26798" cy="17607"/>
            </a:xfrm>
            <a:custGeom>
              <a:avLst/>
              <a:gdLst/>
              <a:ahLst/>
              <a:cxnLst/>
              <a:rect l="l" t="t" r="r" b="b"/>
              <a:pathLst>
                <a:path w="35" h="23" extrusionOk="0">
                  <a:moveTo>
                    <a:pt x="32" y="23"/>
                  </a:moveTo>
                  <a:lnTo>
                    <a:pt x="0" y="4"/>
                  </a:lnTo>
                  <a:lnTo>
                    <a:pt x="2" y="0"/>
                  </a:lnTo>
                  <a:lnTo>
                    <a:pt x="35" y="18"/>
                  </a:lnTo>
                  <a:lnTo>
                    <a:pt x="32" y="2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380;p46"/>
            <p:cNvSpPr/>
            <p:nvPr/>
          </p:nvSpPr>
          <p:spPr>
            <a:xfrm rot="-633488" flipH="1">
              <a:off x="5673471" y="1766217"/>
              <a:ext cx="128195" cy="253687"/>
            </a:xfrm>
            <a:custGeom>
              <a:avLst/>
              <a:gdLst/>
              <a:ahLst/>
              <a:cxnLst/>
              <a:rect l="l" t="t" r="r" b="b"/>
              <a:pathLst>
                <a:path w="145" h="287" extrusionOk="0">
                  <a:moveTo>
                    <a:pt x="145" y="0"/>
                  </a:moveTo>
                  <a:cubicBezTo>
                    <a:pt x="144" y="45"/>
                    <a:pt x="144" y="45"/>
                    <a:pt x="144" y="45"/>
                  </a:cubicBezTo>
                  <a:cubicBezTo>
                    <a:pt x="144" y="46"/>
                    <a:pt x="144" y="46"/>
                    <a:pt x="144" y="46"/>
                  </a:cubicBezTo>
                  <a:cubicBezTo>
                    <a:pt x="142" y="140"/>
                    <a:pt x="142" y="140"/>
                    <a:pt x="142" y="140"/>
                  </a:cubicBezTo>
                  <a:cubicBezTo>
                    <a:pt x="138" y="156"/>
                    <a:pt x="90" y="287"/>
                    <a:pt x="37" y="284"/>
                  </a:cubicBezTo>
                  <a:cubicBezTo>
                    <a:pt x="5" y="283"/>
                    <a:pt x="0" y="232"/>
                    <a:pt x="2" y="194"/>
                  </a:cubicBezTo>
                  <a:cubicBezTo>
                    <a:pt x="2" y="187"/>
                    <a:pt x="2" y="180"/>
                    <a:pt x="3" y="174"/>
                  </a:cubicBezTo>
                  <a:cubicBezTo>
                    <a:pt x="4" y="161"/>
                    <a:pt x="5" y="152"/>
                    <a:pt x="5" y="152"/>
                  </a:cubicBezTo>
                  <a:cubicBezTo>
                    <a:pt x="6" y="148"/>
                    <a:pt x="6" y="148"/>
                    <a:pt x="6" y="148"/>
                  </a:cubicBezTo>
                  <a:cubicBezTo>
                    <a:pt x="19" y="95"/>
                    <a:pt x="19" y="95"/>
                    <a:pt x="19" y="95"/>
                  </a:cubicBezTo>
                  <a:cubicBezTo>
                    <a:pt x="20" y="93"/>
                    <a:pt x="21" y="90"/>
                    <a:pt x="22" y="87"/>
                  </a:cubicBezTo>
                  <a:cubicBezTo>
                    <a:pt x="29" y="75"/>
                    <a:pt x="39" y="64"/>
                    <a:pt x="51" y="54"/>
                  </a:cubicBezTo>
                  <a:cubicBezTo>
                    <a:pt x="89" y="24"/>
                    <a:pt x="145" y="0"/>
                    <a:pt x="145" y="0"/>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381;p46"/>
            <p:cNvSpPr/>
            <p:nvPr/>
          </p:nvSpPr>
          <p:spPr>
            <a:xfrm>
              <a:off x="5738480" y="1670962"/>
              <a:ext cx="0" cy="1720"/>
            </a:xfrm>
            <a:custGeom>
              <a:avLst/>
              <a:gdLst/>
              <a:ahLst/>
              <a:cxnLst/>
              <a:rect l="l" t="t" r="r" b="b"/>
              <a:pathLst>
                <a:path w="120000" h="1" extrusionOk="0">
                  <a:moveTo>
                    <a:pt x="0" y="0"/>
                  </a:moveTo>
                  <a:cubicBezTo>
                    <a:pt x="0" y="0"/>
                    <a:pt x="0" y="0"/>
                    <a:pt x="0" y="0"/>
                  </a:cubicBezTo>
                  <a:cubicBezTo>
                    <a:pt x="0" y="0"/>
                    <a:pt x="0" y="1"/>
                    <a:pt x="0" y="1"/>
                  </a:cubicBezTo>
                  <a:cubicBezTo>
                    <a:pt x="0" y="1"/>
                    <a:pt x="0" y="1"/>
                    <a:pt x="0" y="1"/>
                  </a:cubicBezTo>
                  <a:cubicBezTo>
                    <a:pt x="0" y="1"/>
                    <a:pt x="0" y="0"/>
                    <a:pt x="0" y="0"/>
                  </a:cubicBezTo>
                </a:path>
              </a:pathLst>
            </a:custGeom>
            <a:solidFill>
              <a:srgbClr val="FFBFA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382;p46"/>
            <p:cNvSpPr/>
            <p:nvPr/>
          </p:nvSpPr>
          <p:spPr>
            <a:xfrm rot="-633489" flipH="1">
              <a:off x="5671050" y="1807722"/>
              <a:ext cx="125496" cy="130217"/>
            </a:xfrm>
            <a:custGeom>
              <a:avLst/>
              <a:gdLst/>
              <a:ahLst/>
              <a:cxnLst/>
              <a:rect l="l" t="t" r="r" b="b"/>
              <a:pathLst>
                <a:path w="142" h="148" extrusionOk="0">
                  <a:moveTo>
                    <a:pt x="142" y="0"/>
                  </a:moveTo>
                  <a:cubicBezTo>
                    <a:pt x="119" y="40"/>
                    <a:pt x="59" y="105"/>
                    <a:pt x="10" y="108"/>
                  </a:cubicBezTo>
                  <a:cubicBezTo>
                    <a:pt x="9" y="108"/>
                    <a:pt x="8" y="108"/>
                    <a:pt x="7" y="108"/>
                  </a:cubicBezTo>
                  <a:cubicBezTo>
                    <a:pt x="6" y="108"/>
                    <a:pt x="5" y="108"/>
                    <a:pt x="3" y="108"/>
                  </a:cubicBezTo>
                  <a:cubicBezTo>
                    <a:pt x="3" y="111"/>
                    <a:pt x="2" y="118"/>
                    <a:pt x="1" y="128"/>
                  </a:cubicBezTo>
                  <a:cubicBezTo>
                    <a:pt x="0" y="134"/>
                    <a:pt x="0" y="141"/>
                    <a:pt x="0" y="148"/>
                  </a:cubicBezTo>
                  <a:cubicBezTo>
                    <a:pt x="103" y="112"/>
                    <a:pt x="138" y="12"/>
                    <a:pt x="142" y="0"/>
                  </a:cubicBezTo>
                  <a:cubicBezTo>
                    <a:pt x="142" y="0"/>
                    <a:pt x="142" y="0"/>
                    <a:pt x="142" y="0"/>
                  </a:cubicBezTo>
                  <a:cubicBezTo>
                    <a:pt x="142" y="0"/>
                    <a:pt x="142" y="0"/>
                    <a:pt x="14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383;p46"/>
            <p:cNvSpPr/>
            <p:nvPr/>
          </p:nvSpPr>
          <p:spPr>
            <a:xfrm rot="-633481" flipH="1">
              <a:off x="5635960" y="1614358"/>
              <a:ext cx="237497" cy="284723"/>
            </a:xfrm>
            <a:custGeom>
              <a:avLst/>
              <a:gdLst/>
              <a:ahLst/>
              <a:cxnLst/>
              <a:rect l="l" t="t" r="r" b="b"/>
              <a:pathLst>
                <a:path w="269" h="322" extrusionOk="0">
                  <a:moveTo>
                    <a:pt x="257" y="204"/>
                  </a:moveTo>
                  <a:cubicBezTo>
                    <a:pt x="238" y="243"/>
                    <a:pt x="173" y="317"/>
                    <a:pt x="121" y="320"/>
                  </a:cubicBezTo>
                  <a:cubicBezTo>
                    <a:pt x="98" y="322"/>
                    <a:pt x="48" y="292"/>
                    <a:pt x="21" y="259"/>
                  </a:cubicBezTo>
                  <a:cubicBezTo>
                    <a:pt x="15" y="251"/>
                    <a:pt x="10" y="236"/>
                    <a:pt x="8" y="218"/>
                  </a:cubicBezTo>
                  <a:cubicBezTo>
                    <a:pt x="7" y="213"/>
                    <a:pt x="6" y="208"/>
                    <a:pt x="5" y="203"/>
                  </a:cubicBezTo>
                  <a:cubicBezTo>
                    <a:pt x="0" y="151"/>
                    <a:pt x="4" y="86"/>
                    <a:pt x="5" y="75"/>
                  </a:cubicBezTo>
                  <a:cubicBezTo>
                    <a:pt x="11" y="46"/>
                    <a:pt x="55" y="22"/>
                    <a:pt x="104" y="15"/>
                  </a:cubicBezTo>
                  <a:cubicBezTo>
                    <a:pt x="202" y="0"/>
                    <a:pt x="223" y="46"/>
                    <a:pt x="223" y="46"/>
                  </a:cubicBezTo>
                  <a:cubicBezTo>
                    <a:pt x="228" y="57"/>
                    <a:pt x="234" y="59"/>
                    <a:pt x="245" y="87"/>
                  </a:cubicBezTo>
                  <a:cubicBezTo>
                    <a:pt x="264" y="133"/>
                    <a:pt x="269" y="180"/>
                    <a:pt x="257" y="204"/>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384;p46"/>
            <p:cNvSpPr/>
            <p:nvPr/>
          </p:nvSpPr>
          <p:spPr>
            <a:xfrm rot="-633479" flipH="1">
              <a:off x="5700559" y="1773589"/>
              <a:ext cx="39808" cy="22265"/>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385;p46"/>
            <p:cNvSpPr/>
            <p:nvPr/>
          </p:nvSpPr>
          <p:spPr>
            <a:xfrm rot="-633483" flipH="1">
              <a:off x="5851296" y="1772282"/>
              <a:ext cx="24290" cy="16193"/>
            </a:xfrm>
            <a:custGeom>
              <a:avLst/>
              <a:gdLst/>
              <a:ahLst/>
              <a:cxnLst/>
              <a:rect l="l" t="t" r="r" b="b"/>
              <a:pathLst>
                <a:path w="27" h="18" extrusionOk="0">
                  <a:moveTo>
                    <a:pt x="8" y="0"/>
                  </a:moveTo>
                  <a:cubicBezTo>
                    <a:pt x="5" y="0"/>
                    <a:pt x="3" y="1"/>
                    <a:pt x="0" y="2"/>
                  </a:cubicBezTo>
                  <a:cubicBezTo>
                    <a:pt x="1" y="7"/>
                    <a:pt x="2" y="12"/>
                    <a:pt x="3" y="17"/>
                  </a:cubicBezTo>
                  <a:cubicBezTo>
                    <a:pt x="4" y="18"/>
                    <a:pt x="6" y="18"/>
                    <a:pt x="8" y="18"/>
                  </a:cubicBezTo>
                  <a:cubicBezTo>
                    <a:pt x="8" y="18"/>
                    <a:pt x="9" y="18"/>
                    <a:pt x="9" y="18"/>
                  </a:cubicBezTo>
                  <a:cubicBezTo>
                    <a:pt x="19" y="18"/>
                    <a:pt x="27" y="10"/>
                    <a:pt x="27" y="10"/>
                  </a:cubicBezTo>
                  <a:cubicBezTo>
                    <a:pt x="27" y="10"/>
                    <a:pt x="20" y="1"/>
                    <a:pt x="9" y="0"/>
                  </a:cubicBezTo>
                  <a:cubicBezTo>
                    <a:pt x="9" y="0"/>
                    <a:pt x="8" y="0"/>
                    <a:pt x="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386;p46"/>
            <p:cNvSpPr/>
            <p:nvPr/>
          </p:nvSpPr>
          <p:spPr>
            <a:xfrm rot="-633483" flipH="1">
              <a:off x="5827115" y="1742475"/>
              <a:ext cx="18892" cy="37783"/>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387;p46"/>
            <p:cNvSpPr/>
            <p:nvPr/>
          </p:nvSpPr>
          <p:spPr>
            <a:xfrm rot="-633483" flipH="1">
              <a:off x="5761344" y="1743130"/>
              <a:ext cx="18217" cy="37783"/>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388;p46"/>
            <p:cNvSpPr/>
            <p:nvPr/>
          </p:nvSpPr>
          <p:spPr>
            <a:xfrm rot="-633481" flipH="1">
              <a:off x="5716394" y="1692684"/>
              <a:ext cx="62073" cy="57349"/>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389;p46"/>
            <p:cNvSpPr/>
            <p:nvPr/>
          </p:nvSpPr>
          <p:spPr>
            <a:xfrm rot="-633480" flipH="1">
              <a:off x="5819509" y="1698490"/>
              <a:ext cx="43181" cy="49253"/>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390;p46"/>
            <p:cNvSpPr/>
            <p:nvPr/>
          </p:nvSpPr>
          <p:spPr>
            <a:xfrm rot="-633491" flipH="1">
              <a:off x="5600603" y="1703363"/>
              <a:ext cx="85216" cy="148277"/>
            </a:xfrm>
            <a:custGeom>
              <a:avLst/>
              <a:gdLst/>
              <a:ahLst/>
              <a:cxnLst/>
              <a:rect l="l" t="t" r="r" b="b"/>
              <a:pathLst>
                <a:path w="76" h="133" extrusionOk="0">
                  <a:moveTo>
                    <a:pt x="0" y="50"/>
                  </a:moveTo>
                  <a:cubicBezTo>
                    <a:pt x="0" y="50"/>
                    <a:pt x="7" y="8"/>
                    <a:pt x="32" y="4"/>
                  </a:cubicBezTo>
                  <a:cubicBezTo>
                    <a:pt x="58" y="0"/>
                    <a:pt x="76" y="133"/>
                    <a:pt x="6" y="92"/>
                  </a:cubicBezTo>
                  <a:lnTo>
                    <a:pt x="0" y="5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391;p46"/>
            <p:cNvSpPr/>
            <p:nvPr/>
          </p:nvSpPr>
          <p:spPr>
            <a:xfrm rot="-633480" flipH="1">
              <a:off x="5591390" y="1546767"/>
              <a:ext cx="311041" cy="236819"/>
            </a:xfrm>
            <a:custGeom>
              <a:avLst/>
              <a:gdLst/>
              <a:ahLst/>
              <a:cxnLst/>
              <a:rect l="l" t="t" r="r" b="b"/>
              <a:pathLst>
                <a:path w="352" h="268" extrusionOk="0">
                  <a:moveTo>
                    <a:pt x="284" y="209"/>
                  </a:moveTo>
                  <a:cubicBezTo>
                    <a:pt x="284" y="209"/>
                    <a:pt x="240" y="202"/>
                    <a:pt x="234" y="166"/>
                  </a:cubicBezTo>
                  <a:cubicBezTo>
                    <a:pt x="219" y="176"/>
                    <a:pt x="149" y="190"/>
                    <a:pt x="103" y="173"/>
                  </a:cubicBezTo>
                  <a:cubicBezTo>
                    <a:pt x="113" y="185"/>
                    <a:pt x="145" y="206"/>
                    <a:pt x="145" y="206"/>
                  </a:cubicBezTo>
                  <a:cubicBezTo>
                    <a:pt x="18" y="221"/>
                    <a:pt x="0" y="135"/>
                    <a:pt x="0" y="135"/>
                  </a:cubicBezTo>
                  <a:cubicBezTo>
                    <a:pt x="0" y="135"/>
                    <a:pt x="77" y="30"/>
                    <a:pt x="170" y="18"/>
                  </a:cubicBezTo>
                  <a:cubicBezTo>
                    <a:pt x="276" y="0"/>
                    <a:pt x="276" y="51"/>
                    <a:pt x="276" y="51"/>
                  </a:cubicBezTo>
                  <a:cubicBezTo>
                    <a:pt x="276" y="51"/>
                    <a:pt x="301" y="49"/>
                    <a:pt x="326" y="68"/>
                  </a:cubicBezTo>
                  <a:cubicBezTo>
                    <a:pt x="352" y="88"/>
                    <a:pt x="323" y="169"/>
                    <a:pt x="323" y="169"/>
                  </a:cubicBezTo>
                  <a:cubicBezTo>
                    <a:pt x="323" y="169"/>
                    <a:pt x="302" y="186"/>
                    <a:pt x="302" y="206"/>
                  </a:cubicBezTo>
                  <a:cubicBezTo>
                    <a:pt x="301" y="268"/>
                    <a:pt x="301" y="268"/>
                    <a:pt x="301" y="268"/>
                  </a:cubicBezTo>
                  <a:cubicBezTo>
                    <a:pt x="301" y="268"/>
                    <a:pt x="281" y="231"/>
                    <a:pt x="284" y="2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392;p46"/>
            <p:cNvSpPr/>
            <p:nvPr/>
          </p:nvSpPr>
          <p:spPr>
            <a:xfrm flipH="1">
              <a:off x="6014420" y="2256924"/>
              <a:ext cx="358774" cy="165973"/>
            </a:xfrm>
            <a:custGeom>
              <a:avLst/>
              <a:gdLst/>
              <a:ahLst/>
              <a:cxnLst/>
              <a:rect l="l" t="t" r="r" b="b"/>
              <a:pathLst>
                <a:path w="350879" h="162321" extrusionOk="0">
                  <a:moveTo>
                    <a:pt x="350880" y="72485"/>
                  </a:moveTo>
                  <a:cubicBezTo>
                    <a:pt x="320971" y="49244"/>
                    <a:pt x="291634" y="25146"/>
                    <a:pt x="263154" y="0"/>
                  </a:cubicBezTo>
                  <a:lnTo>
                    <a:pt x="154188" y="57912"/>
                  </a:lnTo>
                  <a:lnTo>
                    <a:pt x="146283" y="61531"/>
                  </a:lnTo>
                  <a:cubicBezTo>
                    <a:pt x="145616" y="62103"/>
                    <a:pt x="144854" y="62674"/>
                    <a:pt x="144187" y="63246"/>
                  </a:cubicBezTo>
                  <a:lnTo>
                    <a:pt x="133519" y="68866"/>
                  </a:lnTo>
                  <a:cubicBezTo>
                    <a:pt x="132567" y="69247"/>
                    <a:pt x="131805" y="69818"/>
                    <a:pt x="131043" y="70485"/>
                  </a:cubicBezTo>
                  <a:cubicBezTo>
                    <a:pt x="118184" y="73628"/>
                    <a:pt x="49604" y="90869"/>
                    <a:pt x="39412" y="98298"/>
                  </a:cubicBezTo>
                  <a:cubicBezTo>
                    <a:pt x="22077" y="102203"/>
                    <a:pt x="1788" y="107251"/>
                    <a:pt x="74" y="111442"/>
                  </a:cubicBezTo>
                  <a:cubicBezTo>
                    <a:pt x="-2212" y="117157"/>
                    <a:pt x="49223" y="113824"/>
                    <a:pt x="62558" y="114300"/>
                  </a:cubicBezTo>
                  <a:lnTo>
                    <a:pt x="65034" y="115633"/>
                  </a:lnTo>
                  <a:cubicBezTo>
                    <a:pt x="60939" y="118777"/>
                    <a:pt x="37317" y="126873"/>
                    <a:pt x="37317" y="126873"/>
                  </a:cubicBezTo>
                  <a:cubicBezTo>
                    <a:pt x="36174" y="127349"/>
                    <a:pt x="3503" y="140779"/>
                    <a:pt x="8646" y="145066"/>
                  </a:cubicBezTo>
                  <a:cubicBezTo>
                    <a:pt x="13790" y="149447"/>
                    <a:pt x="87323" y="125063"/>
                    <a:pt x="71892" y="130302"/>
                  </a:cubicBezTo>
                  <a:cubicBezTo>
                    <a:pt x="70845" y="130683"/>
                    <a:pt x="9408" y="148209"/>
                    <a:pt x="15123" y="155829"/>
                  </a:cubicBezTo>
                  <a:cubicBezTo>
                    <a:pt x="18933" y="160877"/>
                    <a:pt x="73702" y="144113"/>
                    <a:pt x="76274" y="144685"/>
                  </a:cubicBezTo>
                  <a:cubicBezTo>
                    <a:pt x="78846" y="145256"/>
                    <a:pt x="29697" y="154972"/>
                    <a:pt x="34173" y="161449"/>
                  </a:cubicBezTo>
                  <a:cubicBezTo>
                    <a:pt x="36174" y="164211"/>
                    <a:pt x="60748" y="159734"/>
                    <a:pt x="68749" y="157448"/>
                  </a:cubicBezTo>
                  <a:cubicBezTo>
                    <a:pt x="75702" y="155448"/>
                    <a:pt x="98277" y="149542"/>
                    <a:pt x="133233" y="138113"/>
                  </a:cubicBezTo>
                  <a:cubicBezTo>
                    <a:pt x="172476" y="129254"/>
                    <a:pt x="266774" y="106013"/>
                    <a:pt x="350880" y="72485"/>
                  </a:cubicBez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393;p46"/>
            <p:cNvSpPr/>
            <p:nvPr/>
          </p:nvSpPr>
          <p:spPr>
            <a:xfrm flipH="1">
              <a:off x="5807241" y="1918418"/>
              <a:ext cx="314098" cy="447837"/>
            </a:xfrm>
            <a:custGeom>
              <a:avLst/>
              <a:gdLst/>
              <a:ahLst/>
              <a:cxnLst/>
              <a:rect l="l" t="t" r="r" b="b"/>
              <a:pathLst>
                <a:path w="307186" h="437982" extrusionOk="0">
                  <a:moveTo>
                    <a:pt x="206026" y="37552"/>
                  </a:moveTo>
                  <a:cubicBezTo>
                    <a:pt x="183070" y="84415"/>
                    <a:pt x="98965" y="280725"/>
                    <a:pt x="98965" y="280725"/>
                  </a:cubicBezTo>
                  <a:lnTo>
                    <a:pt x="0" y="336066"/>
                  </a:lnTo>
                  <a:lnTo>
                    <a:pt x="65532" y="437983"/>
                  </a:lnTo>
                  <a:cubicBezTo>
                    <a:pt x="65532" y="437983"/>
                    <a:pt x="158687" y="416171"/>
                    <a:pt x="205264" y="373880"/>
                  </a:cubicBezTo>
                  <a:cubicBezTo>
                    <a:pt x="250222" y="333208"/>
                    <a:pt x="307848" y="64984"/>
                    <a:pt x="307181" y="976"/>
                  </a:cubicBezTo>
                  <a:cubicBezTo>
                    <a:pt x="307181" y="976"/>
                    <a:pt x="228981" y="-9406"/>
                    <a:pt x="206026" y="3755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394;p46"/>
            <p:cNvSpPr/>
            <p:nvPr/>
          </p:nvSpPr>
          <p:spPr>
            <a:xfrm flipH="1">
              <a:off x="5256844" y="2341951"/>
              <a:ext cx="706081" cy="1266029"/>
            </a:xfrm>
            <a:custGeom>
              <a:avLst/>
              <a:gdLst/>
              <a:ahLst/>
              <a:cxnLst/>
              <a:rect l="l" t="t" r="r" b="b"/>
              <a:pathLst>
                <a:path w="690544" h="1529945" extrusionOk="0">
                  <a:moveTo>
                    <a:pt x="380506" y="10668"/>
                  </a:moveTo>
                  <a:cubicBezTo>
                    <a:pt x="423845" y="87344"/>
                    <a:pt x="446800" y="143542"/>
                    <a:pt x="471755" y="241078"/>
                  </a:cubicBezTo>
                  <a:cubicBezTo>
                    <a:pt x="500711" y="354139"/>
                    <a:pt x="676924" y="1310830"/>
                    <a:pt x="690545" y="1516475"/>
                  </a:cubicBezTo>
                  <a:cubicBezTo>
                    <a:pt x="654921" y="1525048"/>
                    <a:pt x="554909" y="1523810"/>
                    <a:pt x="532334" y="1522571"/>
                  </a:cubicBezTo>
                  <a:cubicBezTo>
                    <a:pt x="460706" y="1317307"/>
                    <a:pt x="303163" y="639128"/>
                    <a:pt x="272492" y="509778"/>
                  </a:cubicBezTo>
                  <a:cubicBezTo>
                    <a:pt x="267730" y="489871"/>
                    <a:pt x="237059" y="494252"/>
                    <a:pt x="239441" y="514540"/>
                  </a:cubicBezTo>
                  <a:cubicBezTo>
                    <a:pt x="256871" y="662273"/>
                    <a:pt x="168670" y="1295781"/>
                    <a:pt x="215438" y="1522952"/>
                  </a:cubicBezTo>
                  <a:cubicBezTo>
                    <a:pt x="196769" y="1532477"/>
                    <a:pt x="83802" y="1530382"/>
                    <a:pt x="62180" y="1527620"/>
                  </a:cubicBezTo>
                  <a:cubicBezTo>
                    <a:pt x="38749" y="1274254"/>
                    <a:pt x="-85933" y="315278"/>
                    <a:pt x="102185" y="4381"/>
                  </a:cubicBezTo>
                  <a:cubicBezTo>
                    <a:pt x="188291" y="-7430"/>
                    <a:pt x="293257" y="8096"/>
                    <a:pt x="380506" y="1066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395;p46"/>
            <p:cNvSpPr/>
            <p:nvPr/>
          </p:nvSpPr>
          <p:spPr>
            <a:xfrm flipH="1">
              <a:off x="5468122" y="1896751"/>
              <a:ext cx="437178" cy="613196"/>
            </a:xfrm>
            <a:custGeom>
              <a:avLst/>
              <a:gdLst/>
              <a:ahLst/>
              <a:cxnLst/>
              <a:rect l="l" t="t" r="r" b="b"/>
              <a:pathLst>
                <a:path w="427558" h="457609" extrusionOk="0">
                  <a:moveTo>
                    <a:pt x="83135" y="23717"/>
                  </a:moveTo>
                  <a:cubicBezTo>
                    <a:pt x="85611" y="29813"/>
                    <a:pt x="-2971" y="218599"/>
                    <a:pt x="77" y="278130"/>
                  </a:cubicBezTo>
                  <a:cubicBezTo>
                    <a:pt x="3125" y="338137"/>
                    <a:pt x="44082" y="439102"/>
                    <a:pt x="40844" y="448056"/>
                  </a:cubicBezTo>
                  <a:cubicBezTo>
                    <a:pt x="40844" y="448056"/>
                    <a:pt x="170765" y="476250"/>
                    <a:pt x="427559" y="435769"/>
                  </a:cubicBezTo>
                  <a:cubicBezTo>
                    <a:pt x="411176" y="289465"/>
                    <a:pt x="353740" y="140494"/>
                    <a:pt x="327261" y="66199"/>
                  </a:cubicBezTo>
                  <a:cubicBezTo>
                    <a:pt x="327261" y="66199"/>
                    <a:pt x="245250" y="1619"/>
                    <a:pt x="223533" y="0"/>
                  </a:cubicBezTo>
                  <a:cubicBezTo>
                    <a:pt x="223438" y="0"/>
                    <a:pt x="184386" y="53816"/>
                    <a:pt x="83135" y="2371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396;p46"/>
            <p:cNvSpPr/>
            <p:nvPr/>
          </p:nvSpPr>
          <p:spPr>
            <a:xfrm flipH="1">
              <a:off x="5880077" y="2029496"/>
              <a:ext cx="379532" cy="276607"/>
            </a:xfrm>
            <a:custGeom>
              <a:avLst/>
              <a:gdLst/>
              <a:ahLst/>
              <a:cxnLst/>
              <a:rect l="l" t="t" r="r" b="b"/>
              <a:pathLst>
                <a:path w="371180" h="270520" extrusionOk="0">
                  <a:moveTo>
                    <a:pt x="371180" y="270521"/>
                  </a:moveTo>
                  <a:lnTo>
                    <a:pt x="310030" y="68877"/>
                  </a:lnTo>
                  <a:cubicBezTo>
                    <a:pt x="304981" y="52208"/>
                    <a:pt x="291265" y="39730"/>
                    <a:pt x="274216" y="36111"/>
                  </a:cubicBezTo>
                  <a:lnTo>
                    <a:pt x="26470" y="487"/>
                  </a:lnTo>
                  <a:cubicBezTo>
                    <a:pt x="10183" y="-2942"/>
                    <a:pt x="-3819" y="12298"/>
                    <a:pt x="943" y="28300"/>
                  </a:cubicBezTo>
                  <a:lnTo>
                    <a:pt x="52664" y="201750"/>
                  </a:lnTo>
                  <a:cubicBezTo>
                    <a:pt x="54950" y="209371"/>
                    <a:pt x="61046" y="215086"/>
                    <a:pt x="68761" y="216895"/>
                  </a:cubicBezTo>
                  <a:lnTo>
                    <a:pt x="371180" y="270521"/>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397;p46"/>
            <p:cNvSpPr/>
            <p:nvPr/>
          </p:nvSpPr>
          <p:spPr>
            <a:xfrm flipH="1">
              <a:off x="5793761" y="2148459"/>
              <a:ext cx="242121" cy="229775"/>
            </a:xfrm>
            <a:custGeom>
              <a:avLst/>
              <a:gdLst/>
              <a:ahLst/>
              <a:cxnLst/>
              <a:rect l="l" t="t" r="r" b="b"/>
              <a:pathLst>
                <a:path w="236793" h="224719" extrusionOk="0">
                  <a:moveTo>
                    <a:pt x="204980" y="224720"/>
                  </a:moveTo>
                  <a:cubicBezTo>
                    <a:pt x="99158" y="152235"/>
                    <a:pt x="39626" y="95371"/>
                    <a:pt x="28292" y="85369"/>
                  </a:cubicBezTo>
                  <a:cubicBezTo>
                    <a:pt x="21815" y="79654"/>
                    <a:pt x="4098" y="60319"/>
                    <a:pt x="5527" y="57080"/>
                  </a:cubicBezTo>
                  <a:cubicBezTo>
                    <a:pt x="8861" y="49650"/>
                    <a:pt x="44865" y="87750"/>
                    <a:pt x="44008" y="85179"/>
                  </a:cubicBezTo>
                  <a:cubicBezTo>
                    <a:pt x="43055" y="82702"/>
                    <a:pt x="-2379" y="43269"/>
                    <a:pt x="98" y="37268"/>
                  </a:cubicBezTo>
                  <a:cubicBezTo>
                    <a:pt x="3908" y="28124"/>
                    <a:pt x="53819" y="72891"/>
                    <a:pt x="54676" y="73654"/>
                  </a:cubicBezTo>
                  <a:cubicBezTo>
                    <a:pt x="67916" y="84512"/>
                    <a:pt x="5241" y="32696"/>
                    <a:pt x="6289" y="25743"/>
                  </a:cubicBezTo>
                  <a:cubicBezTo>
                    <a:pt x="7337" y="18885"/>
                    <a:pt x="37626" y="40506"/>
                    <a:pt x="38674" y="41269"/>
                  </a:cubicBezTo>
                  <a:cubicBezTo>
                    <a:pt x="38674" y="41269"/>
                    <a:pt x="63439" y="61366"/>
                    <a:pt x="65344" y="59842"/>
                  </a:cubicBezTo>
                  <a:cubicBezTo>
                    <a:pt x="67154" y="58318"/>
                    <a:pt x="24672" y="1168"/>
                    <a:pt x="32102" y="25"/>
                  </a:cubicBezTo>
                  <a:cubicBezTo>
                    <a:pt x="39531" y="-1118"/>
                    <a:pt x="74393" y="36982"/>
                    <a:pt x="82965" y="45079"/>
                  </a:cubicBezTo>
                  <a:cubicBezTo>
                    <a:pt x="91538" y="53175"/>
                    <a:pt x="106587" y="61080"/>
                    <a:pt x="111445" y="60319"/>
                  </a:cubicBezTo>
                  <a:cubicBezTo>
                    <a:pt x="115541" y="59652"/>
                    <a:pt x="118970" y="41745"/>
                    <a:pt x="114874" y="32601"/>
                  </a:cubicBezTo>
                  <a:cubicBezTo>
                    <a:pt x="114874" y="32601"/>
                    <a:pt x="135829" y="54604"/>
                    <a:pt x="142211" y="73082"/>
                  </a:cubicBezTo>
                  <a:cubicBezTo>
                    <a:pt x="145544" y="82797"/>
                    <a:pt x="147640" y="95180"/>
                    <a:pt x="147640" y="95180"/>
                  </a:cubicBezTo>
                  <a:lnTo>
                    <a:pt x="236794" y="154045"/>
                  </a:lnTo>
                  <a:lnTo>
                    <a:pt x="204980" y="224720"/>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398;p46"/>
            <p:cNvSpPr/>
            <p:nvPr/>
          </p:nvSpPr>
          <p:spPr>
            <a:xfrm flipH="1">
              <a:off x="5512087" y="1963933"/>
              <a:ext cx="419411" cy="509509"/>
            </a:xfrm>
            <a:custGeom>
              <a:avLst/>
              <a:gdLst/>
              <a:ahLst/>
              <a:cxnLst/>
              <a:rect l="l" t="t" r="r" b="b"/>
              <a:pathLst>
                <a:path w="410182" h="498297" extrusionOk="0">
                  <a:moveTo>
                    <a:pt x="283369" y="73313"/>
                  </a:moveTo>
                  <a:cubicBezTo>
                    <a:pt x="283369" y="73313"/>
                    <a:pt x="306419" y="-21556"/>
                    <a:pt x="348996" y="4543"/>
                  </a:cubicBezTo>
                  <a:cubicBezTo>
                    <a:pt x="421100" y="48644"/>
                    <a:pt x="449866" y="263051"/>
                    <a:pt x="319564" y="482984"/>
                  </a:cubicBezTo>
                  <a:cubicBezTo>
                    <a:pt x="277273" y="554326"/>
                    <a:pt x="0" y="353253"/>
                    <a:pt x="0" y="353253"/>
                  </a:cubicBezTo>
                  <a:lnTo>
                    <a:pt x="65627" y="250288"/>
                  </a:lnTo>
                  <a:lnTo>
                    <a:pt x="215360" y="343252"/>
                  </a:lnTo>
                  <a:lnTo>
                    <a:pt x="283369" y="73313"/>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6" name="Google Shape;1408;p46"/>
          <p:cNvGrpSpPr/>
          <p:nvPr/>
        </p:nvGrpSpPr>
        <p:grpSpPr>
          <a:xfrm>
            <a:off x="6411908" y="3234984"/>
            <a:ext cx="821542" cy="769820"/>
            <a:chOff x="1932280" y="1331475"/>
            <a:chExt cx="637200" cy="597084"/>
          </a:xfrm>
        </p:grpSpPr>
        <p:sp>
          <p:nvSpPr>
            <p:cNvPr id="114" name="Google Shape;1409;p46"/>
            <p:cNvSpPr/>
            <p:nvPr/>
          </p:nvSpPr>
          <p:spPr>
            <a:xfrm>
              <a:off x="1932280" y="1393658"/>
              <a:ext cx="637200" cy="5349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410;p46"/>
            <p:cNvSpPr/>
            <p:nvPr/>
          </p:nvSpPr>
          <p:spPr>
            <a:xfrm>
              <a:off x="2033687" y="1869127"/>
              <a:ext cx="99300" cy="16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411;p46"/>
            <p:cNvSpPr/>
            <p:nvPr/>
          </p:nvSpPr>
          <p:spPr>
            <a:xfrm>
              <a:off x="1977243" y="1857647"/>
              <a:ext cx="38400" cy="39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412;p46"/>
            <p:cNvSpPr/>
            <p:nvPr/>
          </p:nvSpPr>
          <p:spPr>
            <a:xfrm>
              <a:off x="2432621" y="1869127"/>
              <a:ext cx="100500" cy="16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413;p46"/>
            <p:cNvSpPr/>
            <p:nvPr/>
          </p:nvSpPr>
          <p:spPr>
            <a:xfrm>
              <a:off x="2377133" y="1857647"/>
              <a:ext cx="39300" cy="39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414;p46"/>
            <p:cNvSpPr/>
            <p:nvPr/>
          </p:nvSpPr>
          <p:spPr>
            <a:xfrm>
              <a:off x="1932280" y="1331475"/>
              <a:ext cx="637146" cy="62184"/>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415;p46"/>
            <p:cNvSpPr/>
            <p:nvPr/>
          </p:nvSpPr>
          <p:spPr>
            <a:xfrm>
              <a:off x="1959067" y="1348695"/>
              <a:ext cx="288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416;p46"/>
            <p:cNvSpPr/>
            <p:nvPr/>
          </p:nvSpPr>
          <p:spPr>
            <a:xfrm>
              <a:off x="2003074" y="1348695"/>
              <a:ext cx="288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417;p46"/>
            <p:cNvSpPr/>
            <p:nvPr/>
          </p:nvSpPr>
          <p:spPr>
            <a:xfrm>
              <a:off x="2047081" y="1348695"/>
              <a:ext cx="297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418;p46"/>
            <p:cNvSpPr/>
            <p:nvPr/>
          </p:nvSpPr>
          <p:spPr>
            <a:xfrm>
              <a:off x="2045167" y="1431925"/>
              <a:ext cx="411300" cy="411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419;p46"/>
            <p:cNvSpPr/>
            <p:nvPr/>
          </p:nvSpPr>
          <p:spPr>
            <a:xfrm>
              <a:off x="2115004" y="1502719"/>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420;p46"/>
            <p:cNvSpPr/>
            <p:nvPr/>
          </p:nvSpPr>
          <p:spPr>
            <a:xfrm>
              <a:off x="2093958" y="1495066"/>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7" name="Google Shape;1421;p46"/>
          <p:cNvSpPr/>
          <p:nvPr/>
        </p:nvSpPr>
        <p:spPr>
          <a:xfrm>
            <a:off x="7335419" y="3554586"/>
            <a:ext cx="232055" cy="38276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424;p46"/>
          <p:cNvSpPr/>
          <p:nvPr/>
        </p:nvSpPr>
        <p:spPr>
          <a:xfrm>
            <a:off x="6770929" y="2685493"/>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28"/>
          <p:cNvSpPr txBox="1">
            <a:spLocks noGrp="1"/>
          </p:cNvSpPr>
          <p:nvPr>
            <p:ph type="title"/>
          </p:nvPr>
        </p:nvSpPr>
        <p:spPr>
          <a:xfrm>
            <a:off x="686597" y="292090"/>
            <a:ext cx="7704000" cy="572700"/>
          </a:xfrm>
          <a:prstGeom prst="rect">
            <a:avLst/>
          </a:prstGeom>
        </p:spPr>
        <p:txBody>
          <a:bodyPr spcFirstLastPara="1" wrap="square" lIns="91425" tIns="91425" rIns="91425" bIns="91425" anchor="t" anchorCtr="0">
            <a:noAutofit/>
          </a:bodyPr>
          <a:lstStyle/>
          <a:p>
            <a:pPr lvl="0"/>
            <a:r>
              <a:rPr lang="en-IN" dirty="0" smtClean="0"/>
              <a:t>Business Objectives</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down)">
                                      <p:cBhvr>
                                        <p:cTn id="7" dur="125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itle 1"/>
          <p:cNvSpPr>
            <a:spLocks noGrp="1"/>
          </p:cNvSpPr>
          <p:nvPr>
            <p:ph type="title"/>
          </p:nvPr>
        </p:nvSpPr>
        <p:spPr>
          <a:xfrm>
            <a:off x="720000" y="445025"/>
            <a:ext cx="7704000" cy="572700"/>
          </a:xfrm>
        </p:spPr>
        <p:txBody>
          <a:bodyPr/>
          <a:lstStyle/>
          <a:p>
            <a:r>
              <a:rPr lang="en-IN" dirty="0"/>
              <a:t>Performance Analysis</a:t>
            </a:r>
          </a:p>
        </p:txBody>
      </p:sp>
      <p:sp>
        <p:nvSpPr>
          <p:cNvPr id="3" name="Rectangle 2"/>
          <p:cNvSpPr/>
          <p:nvPr/>
        </p:nvSpPr>
        <p:spPr>
          <a:xfrm>
            <a:off x="2364975" y="4540517"/>
            <a:ext cx="4829503" cy="523220"/>
          </a:xfrm>
          <a:prstGeom prst="rect">
            <a:avLst/>
          </a:prstGeom>
        </p:spPr>
        <p:txBody>
          <a:bodyPr wrap="square">
            <a:spAutoFit/>
          </a:bodyPr>
          <a:lstStyle/>
          <a:p>
            <a:r>
              <a:rPr lang="en-US" dirty="0">
                <a:solidFill>
                  <a:schemeClr val="tx1"/>
                </a:solidFill>
              </a:rPr>
              <a:t>Top-performing players contributed </a:t>
            </a:r>
            <a:r>
              <a:rPr lang="en-US" b="1" dirty="0">
                <a:solidFill>
                  <a:schemeClr val="tx1"/>
                </a:solidFill>
              </a:rPr>
              <a:t>60% </a:t>
            </a:r>
            <a:r>
              <a:rPr lang="en-US" dirty="0">
                <a:solidFill>
                  <a:schemeClr val="tx1"/>
                </a:solidFill>
              </a:rPr>
              <a:t>more goals and assists to winning teams compared to lower-ranked teams.</a:t>
            </a:r>
            <a:endParaRPr lang="en-IN" dirty="0">
              <a:solidFill>
                <a:schemeClr val="tx1"/>
              </a:solidFill>
            </a:endParaRPr>
          </a:p>
        </p:txBody>
      </p:sp>
      <p:pic>
        <p:nvPicPr>
          <p:cNvPr id="4" name="Picture 3"/>
          <p:cNvPicPr>
            <a:picLocks noChangeAspect="1"/>
          </p:cNvPicPr>
          <p:nvPr/>
        </p:nvPicPr>
        <p:blipFill>
          <a:blip r:embed="rId3"/>
          <a:stretch>
            <a:fillRect/>
          </a:stretch>
        </p:blipFill>
        <p:spPr>
          <a:xfrm>
            <a:off x="813403" y="1113109"/>
            <a:ext cx="3674764" cy="3411786"/>
          </a:xfrm>
          <a:prstGeom prst="rect">
            <a:avLst/>
          </a:prstGeom>
        </p:spPr>
      </p:pic>
      <p:pic>
        <p:nvPicPr>
          <p:cNvPr id="8" name="Picture 7"/>
          <p:cNvPicPr>
            <a:picLocks noChangeAspect="1"/>
          </p:cNvPicPr>
          <p:nvPr/>
        </p:nvPicPr>
        <p:blipFill>
          <a:blip r:embed="rId4"/>
          <a:stretch>
            <a:fillRect/>
          </a:stretch>
        </p:blipFill>
        <p:spPr>
          <a:xfrm>
            <a:off x="4571999" y="1104102"/>
            <a:ext cx="3559630" cy="3251585"/>
          </a:xfrm>
          <a:prstGeom prst="rect">
            <a:avLst/>
          </a:prstGeom>
        </p:spPr>
      </p:pic>
      <p:pic>
        <p:nvPicPr>
          <p:cNvPr id="7" name="Google Shape;690;p55"/>
          <p:cNvPicPr preferRelativeResize="0"/>
          <p:nvPr/>
        </p:nvPicPr>
        <p:blipFill>
          <a:blip r:embed="rId5">
            <a:alphaModFix/>
          </a:blip>
          <a:stretch>
            <a:fillRect/>
          </a:stretch>
        </p:blipFill>
        <p:spPr>
          <a:xfrm flipH="1">
            <a:off x="7053942" y="-589658"/>
            <a:ext cx="2511177" cy="1895193"/>
          </a:xfrm>
          <a:prstGeom prst="rect">
            <a:avLst/>
          </a:prstGeom>
          <a:noFill/>
          <a:ln>
            <a:no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8016" y="4041769"/>
            <a:ext cx="1520716" cy="15207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500" tmFilter="0, 0; .2, .5; .8, .5; 1, 0"/>
                                        <p:tgtEl>
                                          <p:spTgt spid="3"/>
                                        </p:tgtEl>
                                      </p:cBhvr>
                                    </p:animEffect>
                                    <p:animScale>
                                      <p:cBhvr>
                                        <p:cTn id="20" dur="250" autoRev="1" fill="hold"/>
                                        <p:tgtEl>
                                          <p:spTgt spid="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2" name="Title 1"/>
          <p:cNvSpPr>
            <a:spLocks noGrp="1"/>
          </p:cNvSpPr>
          <p:nvPr>
            <p:ph type="title"/>
          </p:nvPr>
        </p:nvSpPr>
        <p:spPr>
          <a:xfrm>
            <a:off x="720000" y="445025"/>
            <a:ext cx="7704000" cy="572700"/>
          </a:xfrm>
        </p:spPr>
        <p:txBody>
          <a:bodyPr/>
          <a:lstStyle/>
          <a:p>
            <a:r>
              <a:rPr lang="en-IN" dirty="0"/>
              <a:t>Player Profile &amp; Market Value</a:t>
            </a:r>
          </a:p>
        </p:txBody>
      </p:sp>
      <p:sp>
        <p:nvSpPr>
          <p:cNvPr id="3" name="Rectangle 2"/>
          <p:cNvSpPr/>
          <p:nvPr/>
        </p:nvSpPr>
        <p:spPr>
          <a:xfrm>
            <a:off x="2454166" y="4454251"/>
            <a:ext cx="4572000" cy="523220"/>
          </a:xfrm>
          <a:prstGeom prst="rect">
            <a:avLst/>
          </a:prstGeom>
        </p:spPr>
        <p:txBody>
          <a:bodyPr>
            <a:spAutoFit/>
          </a:bodyPr>
          <a:lstStyle/>
          <a:p>
            <a:r>
              <a:rPr lang="en-US" dirty="0"/>
              <a:t>Players aged </a:t>
            </a:r>
            <a:r>
              <a:rPr lang="en-US" b="1" dirty="0"/>
              <a:t>24-28</a:t>
            </a:r>
            <a:r>
              <a:rPr lang="en-US" dirty="0"/>
              <a:t> with high market value contributed </a:t>
            </a:r>
            <a:r>
              <a:rPr lang="en-US" b="1" dirty="0"/>
              <a:t>45%</a:t>
            </a:r>
            <a:r>
              <a:rPr lang="en-US" dirty="0"/>
              <a:t> more goals compared to other age </a:t>
            </a:r>
            <a:r>
              <a:rPr lang="en-US" dirty="0" smtClean="0"/>
              <a:t>groups</a:t>
            </a:r>
          </a:p>
        </p:txBody>
      </p:sp>
      <p:pic>
        <p:nvPicPr>
          <p:cNvPr id="4" name="Picture 3"/>
          <p:cNvPicPr>
            <a:picLocks noChangeAspect="1"/>
          </p:cNvPicPr>
          <p:nvPr/>
        </p:nvPicPr>
        <p:blipFill>
          <a:blip r:embed="rId3"/>
          <a:stretch>
            <a:fillRect/>
          </a:stretch>
        </p:blipFill>
        <p:spPr>
          <a:xfrm>
            <a:off x="662193" y="1017725"/>
            <a:ext cx="3811478" cy="3212425"/>
          </a:xfrm>
          <a:prstGeom prst="rect">
            <a:avLst/>
          </a:prstGeom>
        </p:spPr>
      </p:pic>
      <p:pic>
        <p:nvPicPr>
          <p:cNvPr id="5" name="Picture 4"/>
          <p:cNvPicPr>
            <a:picLocks noChangeAspect="1"/>
          </p:cNvPicPr>
          <p:nvPr/>
        </p:nvPicPr>
        <p:blipFill>
          <a:blip r:embed="rId4"/>
          <a:stretch>
            <a:fillRect/>
          </a:stretch>
        </p:blipFill>
        <p:spPr>
          <a:xfrm>
            <a:off x="4660107" y="1017725"/>
            <a:ext cx="3821700" cy="330607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gtEl>
                                      </p:cBhvr>
                                    </p:animEffect>
                                    <p:animScale>
                                      <p:cBhvr>
                                        <p:cTn id="15"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2" name="Title 1"/>
          <p:cNvSpPr>
            <a:spLocks noGrp="1"/>
          </p:cNvSpPr>
          <p:nvPr>
            <p:ph type="title"/>
          </p:nvPr>
        </p:nvSpPr>
        <p:spPr>
          <a:xfrm>
            <a:off x="720000" y="445025"/>
            <a:ext cx="7704000" cy="572700"/>
          </a:xfrm>
        </p:spPr>
        <p:txBody>
          <a:bodyPr/>
          <a:lstStyle/>
          <a:p>
            <a:r>
              <a:rPr lang="en-IN" dirty="0" smtClean="0"/>
              <a:t>Team </a:t>
            </a:r>
            <a:r>
              <a:rPr lang="en-IN" dirty="0"/>
              <a:t>Comparison</a:t>
            </a:r>
            <a:br>
              <a:rPr lang="en-IN" dirty="0"/>
            </a:br>
            <a:endParaRPr lang="en-IN" dirty="0"/>
          </a:p>
        </p:txBody>
      </p:sp>
      <p:sp>
        <p:nvSpPr>
          <p:cNvPr id="3" name="Rectangle 2"/>
          <p:cNvSpPr/>
          <p:nvPr/>
        </p:nvSpPr>
        <p:spPr>
          <a:xfrm>
            <a:off x="6354358" y="2765583"/>
            <a:ext cx="1900183" cy="1384995"/>
          </a:xfrm>
          <a:prstGeom prst="rect">
            <a:avLst/>
          </a:prstGeom>
        </p:spPr>
        <p:txBody>
          <a:bodyPr wrap="square">
            <a:spAutoFit/>
          </a:bodyPr>
          <a:lstStyle/>
          <a:p>
            <a:r>
              <a:rPr lang="en-US" dirty="0"/>
              <a:t>Top 5 teams have a </a:t>
            </a:r>
            <a:r>
              <a:rPr lang="en-US" b="1" dirty="0"/>
              <a:t>30% </a:t>
            </a:r>
            <a:r>
              <a:rPr lang="en-US" dirty="0"/>
              <a:t>higher average market value compared to teams in the lower half of the table</a:t>
            </a:r>
            <a:endParaRPr lang="en-IN" dirty="0"/>
          </a:p>
        </p:txBody>
      </p:sp>
      <p:pic>
        <p:nvPicPr>
          <p:cNvPr id="6" name="Picture 5"/>
          <p:cNvPicPr>
            <a:picLocks noChangeAspect="1"/>
          </p:cNvPicPr>
          <p:nvPr/>
        </p:nvPicPr>
        <p:blipFill>
          <a:blip r:embed="rId3"/>
          <a:stretch>
            <a:fillRect/>
          </a:stretch>
        </p:blipFill>
        <p:spPr>
          <a:xfrm>
            <a:off x="840827" y="1058296"/>
            <a:ext cx="7583173" cy="13368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4880" y="0"/>
            <a:ext cx="1520716" cy="1520716"/>
          </a:xfrm>
          <a:prstGeom prst="rect">
            <a:avLst/>
          </a:prstGeom>
        </p:spPr>
      </p:pic>
      <p:pic>
        <p:nvPicPr>
          <p:cNvPr id="12" name="Picture 11"/>
          <p:cNvPicPr>
            <a:picLocks noChangeAspect="1"/>
          </p:cNvPicPr>
          <p:nvPr/>
        </p:nvPicPr>
        <p:blipFill>
          <a:blip r:embed="rId5"/>
          <a:stretch>
            <a:fillRect/>
          </a:stretch>
        </p:blipFill>
        <p:spPr>
          <a:xfrm>
            <a:off x="195262" y="2286000"/>
            <a:ext cx="5989637" cy="2857500"/>
          </a:xfrm>
          <a:prstGeom prst="rect">
            <a:avLst/>
          </a:prstGeom>
        </p:spPr>
      </p:pic>
    </p:spTree>
    <p:extLst>
      <p:ext uri="{BB962C8B-B14F-4D97-AF65-F5344CB8AC3E}">
        <p14:creationId xmlns:p14="http://schemas.microsoft.com/office/powerpoint/2010/main" val="12595393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mph" presetSubtype="0" fill="hold" grpId="0" nodeType="clickEffect">
                                  <p:stCondLst>
                                    <p:cond delay="0"/>
                                  </p:stCondLst>
                                  <p:childTnLst>
                                    <p:animEffect transition="out" filter="fade">
                                      <p:cBhvr>
                                        <p:cTn id="18" dur="500" tmFilter="0, 0; .2, .5; .8, .5; 1, 0"/>
                                        <p:tgtEl>
                                          <p:spTgt spid="3"/>
                                        </p:tgtEl>
                                      </p:cBhvr>
                                    </p:animEffect>
                                    <p:animScale>
                                      <p:cBhvr>
                                        <p:cTn id="19"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itle 1"/>
          <p:cNvSpPr>
            <a:spLocks noGrp="1"/>
          </p:cNvSpPr>
          <p:nvPr>
            <p:ph type="title"/>
          </p:nvPr>
        </p:nvSpPr>
        <p:spPr>
          <a:xfrm>
            <a:off x="720000" y="215257"/>
            <a:ext cx="7704000" cy="572700"/>
          </a:xfrm>
        </p:spPr>
        <p:txBody>
          <a:bodyPr/>
          <a:lstStyle/>
          <a:p>
            <a:r>
              <a:rPr lang="en-IN" dirty="0"/>
              <a:t>Attendance &amp; Stadium </a:t>
            </a:r>
            <a:r>
              <a:rPr lang="en-IN" dirty="0" smtClean="0"/>
              <a:t>Analysis</a:t>
            </a:r>
            <a:endParaRPr lang="en-IN" dirty="0"/>
          </a:p>
        </p:txBody>
      </p:sp>
      <p:pic>
        <p:nvPicPr>
          <p:cNvPr id="4" name="Picture 3"/>
          <p:cNvPicPr>
            <a:picLocks noChangeAspect="1"/>
          </p:cNvPicPr>
          <p:nvPr/>
        </p:nvPicPr>
        <p:blipFill>
          <a:blip r:embed="rId5"/>
          <a:stretch>
            <a:fillRect/>
          </a:stretch>
        </p:blipFill>
        <p:spPr>
          <a:xfrm>
            <a:off x="636134" y="1017725"/>
            <a:ext cx="7871732" cy="3323307"/>
          </a:xfrm>
          <a:prstGeom prst="rect">
            <a:avLst/>
          </a:prstGeom>
        </p:spPr>
      </p:pic>
      <p:pic>
        <p:nvPicPr>
          <p:cNvPr id="5" name="Tableau Public - pp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698500"/>
            <a:ext cx="9144000" cy="4445000"/>
          </a:xfrm>
          <a:prstGeom prst="rect">
            <a:avLst/>
          </a:prstGeom>
        </p:spPr>
      </p:pic>
      <p:sp>
        <p:nvSpPr>
          <p:cNvPr id="3" name="Rectangle 2"/>
          <p:cNvSpPr/>
          <p:nvPr/>
        </p:nvSpPr>
        <p:spPr>
          <a:xfrm>
            <a:off x="1420585" y="4301055"/>
            <a:ext cx="4844143" cy="523220"/>
          </a:xfrm>
          <a:prstGeom prst="rect">
            <a:avLst/>
          </a:prstGeom>
        </p:spPr>
        <p:txBody>
          <a:bodyPr wrap="square">
            <a:spAutoFit/>
          </a:bodyPr>
          <a:lstStyle/>
          <a:p>
            <a:r>
              <a:rPr lang="en-US" dirty="0"/>
              <a:t>Games at larger stadiums attracted </a:t>
            </a:r>
            <a:r>
              <a:rPr lang="en-US" b="1" dirty="0"/>
              <a:t>25% </a:t>
            </a:r>
            <a:r>
              <a:rPr lang="en-US" dirty="0"/>
              <a:t>more attendance, contributing to higher </a:t>
            </a:r>
            <a:r>
              <a:rPr lang="en-US" dirty="0" smtClean="0"/>
              <a:t>match day </a:t>
            </a:r>
            <a:r>
              <a:rPr lang="en-US" dirty="0"/>
              <a:t>revenue.</a:t>
            </a:r>
            <a:endParaRPr lang="en-IN" dirty="0"/>
          </a:p>
        </p:txBody>
      </p:sp>
    </p:spTree>
    <p:extLst>
      <p:ext uri="{BB962C8B-B14F-4D97-AF65-F5344CB8AC3E}">
        <p14:creationId xmlns:p14="http://schemas.microsoft.com/office/powerpoint/2010/main" val="1392383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2" name="Title 1"/>
          <p:cNvSpPr>
            <a:spLocks noGrp="1"/>
          </p:cNvSpPr>
          <p:nvPr>
            <p:ph type="title"/>
          </p:nvPr>
        </p:nvSpPr>
        <p:spPr>
          <a:xfrm>
            <a:off x="799555" y="301850"/>
            <a:ext cx="7704000" cy="572700"/>
          </a:xfrm>
        </p:spPr>
        <p:txBody>
          <a:bodyPr/>
          <a:lstStyle/>
          <a:p>
            <a:r>
              <a:rPr lang="en-IN" dirty="0"/>
              <a:t>Referee Analysis</a:t>
            </a:r>
          </a:p>
        </p:txBody>
      </p:sp>
      <p:pic>
        <p:nvPicPr>
          <p:cNvPr id="4" name="Picture 3"/>
          <p:cNvPicPr>
            <a:picLocks noChangeAspect="1"/>
          </p:cNvPicPr>
          <p:nvPr/>
        </p:nvPicPr>
        <p:blipFill>
          <a:blip r:embed="rId3"/>
          <a:stretch>
            <a:fillRect/>
          </a:stretch>
        </p:blipFill>
        <p:spPr>
          <a:xfrm>
            <a:off x="799555" y="1017725"/>
            <a:ext cx="7781245" cy="2311279"/>
          </a:xfrm>
          <a:prstGeom prst="rect">
            <a:avLst/>
          </a:prstGeom>
        </p:spPr>
      </p:pic>
      <p:pic>
        <p:nvPicPr>
          <p:cNvPr id="5" name="Picture 4"/>
          <p:cNvPicPr>
            <a:picLocks noChangeAspect="1"/>
          </p:cNvPicPr>
          <p:nvPr/>
        </p:nvPicPr>
        <p:blipFill>
          <a:blip r:embed="rId4"/>
          <a:stretch>
            <a:fillRect/>
          </a:stretch>
        </p:blipFill>
        <p:spPr>
          <a:xfrm>
            <a:off x="799555" y="3222860"/>
            <a:ext cx="8009845" cy="1723136"/>
          </a:xfrm>
          <a:prstGeom prst="rect">
            <a:avLst/>
          </a:prstGeom>
        </p:spPr>
      </p:pic>
      <p:sp>
        <p:nvSpPr>
          <p:cNvPr id="3" name="Rectangle 2"/>
          <p:cNvSpPr/>
          <p:nvPr/>
        </p:nvSpPr>
        <p:spPr>
          <a:xfrm>
            <a:off x="4394200" y="403618"/>
            <a:ext cx="2971800" cy="738664"/>
          </a:xfrm>
          <a:prstGeom prst="rect">
            <a:avLst/>
          </a:prstGeom>
        </p:spPr>
        <p:txBody>
          <a:bodyPr wrap="square">
            <a:spAutoFit/>
          </a:bodyPr>
          <a:lstStyle/>
          <a:p>
            <a:r>
              <a:rPr lang="en-US" dirty="0"/>
              <a:t>Strict referees awarded </a:t>
            </a:r>
            <a:r>
              <a:rPr lang="en-US" b="1" dirty="0"/>
              <a:t>40% </a:t>
            </a:r>
            <a:r>
              <a:rPr lang="en-US" dirty="0"/>
              <a:t>more cards, affecting game outcomes by reducing team strengths.</a:t>
            </a:r>
            <a:endParaRPr lang="en-IN"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7108" y="355287"/>
            <a:ext cx="2795985" cy="2795985"/>
          </a:xfrm>
          <a:prstGeom prst="rect">
            <a:avLst/>
          </a:prstGeom>
        </p:spPr>
      </p:pic>
    </p:spTree>
    <p:extLst>
      <p:ext uri="{BB962C8B-B14F-4D97-AF65-F5344CB8AC3E}">
        <p14:creationId xmlns:p14="http://schemas.microsoft.com/office/powerpoint/2010/main" val="51476091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2" name="Title 1"/>
          <p:cNvSpPr>
            <a:spLocks noGrp="1"/>
          </p:cNvSpPr>
          <p:nvPr>
            <p:ph type="title"/>
          </p:nvPr>
        </p:nvSpPr>
        <p:spPr>
          <a:xfrm>
            <a:off x="720000" y="445025"/>
            <a:ext cx="7704000" cy="572700"/>
          </a:xfrm>
        </p:spPr>
        <p:txBody>
          <a:bodyPr/>
          <a:lstStyle/>
          <a:p>
            <a:r>
              <a:rPr lang="en-IN" dirty="0"/>
              <a:t>Substitution Patterns</a:t>
            </a:r>
            <a:br>
              <a:rPr lang="en-IN" dirty="0"/>
            </a:br>
            <a:endParaRPr lang="en-IN" dirty="0"/>
          </a:p>
        </p:txBody>
      </p:sp>
      <p:pic>
        <p:nvPicPr>
          <p:cNvPr id="4" name="Picture 3"/>
          <p:cNvPicPr>
            <a:picLocks noChangeAspect="1"/>
          </p:cNvPicPr>
          <p:nvPr/>
        </p:nvPicPr>
        <p:blipFill>
          <a:blip r:embed="rId3"/>
          <a:stretch>
            <a:fillRect/>
          </a:stretch>
        </p:blipFill>
        <p:spPr>
          <a:xfrm>
            <a:off x="139700" y="2425579"/>
            <a:ext cx="7594600" cy="2717921"/>
          </a:xfrm>
          <a:prstGeom prst="rect">
            <a:avLst/>
          </a:prstGeom>
        </p:spPr>
      </p:pic>
      <p:pic>
        <p:nvPicPr>
          <p:cNvPr id="5" name="Picture 4"/>
          <p:cNvPicPr>
            <a:picLocks noChangeAspect="1"/>
          </p:cNvPicPr>
          <p:nvPr/>
        </p:nvPicPr>
        <p:blipFill>
          <a:blip r:embed="rId4"/>
          <a:stretch>
            <a:fillRect/>
          </a:stretch>
        </p:blipFill>
        <p:spPr>
          <a:xfrm>
            <a:off x="720000" y="1073140"/>
            <a:ext cx="8024607" cy="1297023"/>
          </a:xfrm>
          <a:prstGeom prst="rect">
            <a:avLst/>
          </a:prstGeom>
        </p:spPr>
      </p:pic>
      <p:sp>
        <p:nvSpPr>
          <p:cNvPr id="3" name="Rectangle 2"/>
          <p:cNvSpPr/>
          <p:nvPr/>
        </p:nvSpPr>
        <p:spPr>
          <a:xfrm>
            <a:off x="4732303" y="2900555"/>
            <a:ext cx="2975700" cy="738664"/>
          </a:xfrm>
          <a:prstGeom prst="rect">
            <a:avLst/>
          </a:prstGeom>
        </p:spPr>
        <p:txBody>
          <a:bodyPr wrap="square">
            <a:spAutoFit/>
          </a:bodyPr>
          <a:lstStyle/>
          <a:p>
            <a:r>
              <a:rPr lang="en-US" dirty="0"/>
              <a:t>Teams making substitutions before the </a:t>
            </a:r>
            <a:r>
              <a:rPr lang="en-US" b="1" dirty="0"/>
              <a:t>60th</a:t>
            </a:r>
            <a:r>
              <a:rPr lang="en-US" dirty="0"/>
              <a:t> minute saw a </a:t>
            </a:r>
            <a:r>
              <a:rPr lang="en-US" b="1" dirty="0"/>
              <a:t>20% </a:t>
            </a:r>
            <a:r>
              <a:rPr lang="en-US" dirty="0"/>
              <a:t>increase in winning probability</a:t>
            </a:r>
            <a:endParaRPr lang="en-IN" dirty="0"/>
          </a:p>
        </p:txBody>
      </p:sp>
      <p:grpSp>
        <p:nvGrpSpPr>
          <p:cNvPr id="15" name="Group 14"/>
          <p:cNvGrpSpPr/>
          <p:nvPr/>
        </p:nvGrpSpPr>
        <p:grpSpPr>
          <a:xfrm>
            <a:off x="5403894" y="31345"/>
            <a:ext cx="1988668" cy="1400059"/>
            <a:chOff x="5416594" y="1627425"/>
            <a:chExt cx="1988668" cy="1400059"/>
          </a:xfrm>
        </p:grpSpPr>
        <p:sp>
          <p:nvSpPr>
            <p:cNvPr id="6" name="Google Shape;1356;p46"/>
            <p:cNvSpPr/>
            <p:nvPr/>
          </p:nvSpPr>
          <p:spPr>
            <a:xfrm>
              <a:off x="5416594" y="1627425"/>
              <a:ext cx="1988668" cy="1400059"/>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1357;p46"/>
            <p:cNvSpPr/>
            <p:nvPr/>
          </p:nvSpPr>
          <p:spPr>
            <a:xfrm>
              <a:off x="5635219" y="1703103"/>
              <a:ext cx="1555616" cy="689517"/>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rgbClr val="41578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364;p46"/>
            <p:cNvSpPr/>
            <p:nvPr/>
          </p:nvSpPr>
          <p:spPr>
            <a:xfrm>
              <a:off x="5580563" y="2527161"/>
              <a:ext cx="138745" cy="315330"/>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365;p46"/>
            <p:cNvSpPr/>
            <p:nvPr/>
          </p:nvSpPr>
          <p:spPr>
            <a:xfrm>
              <a:off x="5837029" y="2380007"/>
              <a:ext cx="138745" cy="462481"/>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366;p46"/>
            <p:cNvSpPr/>
            <p:nvPr/>
          </p:nvSpPr>
          <p:spPr>
            <a:xfrm>
              <a:off x="6089292" y="2228649"/>
              <a:ext cx="138745" cy="613839"/>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367;p46"/>
            <p:cNvSpPr/>
            <p:nvPr/>
          </p:nvSpPr>
          <p:spPr>
            <a:xfrm>
              <a:off x="6349961" y="2346371"/>
              <a:ext cx="134540" cy="496117"/>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368;p46"/>
            <p:cNvSpPr/>
            <p:nvPr/>
          </p:nvSpPr>
          <p:spPr>
            <a:xfrm>
              <a:off x="6606429" y="2077291"/>
              <a:ext cx="138745" cy="765195"/>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69;p46"/>
            <p:cNvSpPr/>
            <p:nvPr/>
          </p:nvSpPr>
          <p:spPr>
            <a:xfrm>
              <a:off x="6858692" y="2203422"/>
              <a:ext cx="138745" cy="639064"/>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370;p46"/>
            <p:cNvSpPr/>
            <p:nvPr/>
          </p:nvSpPr>
          <p:spPr>
            <a:xfrm>
              <a:off x="7115157" y="1892299"/>
              <a:ext cx="138745" cy="950187"/>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2887184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grpId="0" nodeType="clickEffect">
                                  <p:stCondLst>
                                    <p:cond delay="0"/>
                                  </p:stCondLst>
                                  <p:childTnLst>
                                    <p:animEffect transition="out" filter="fade">
                                      <p:cBhvr>
                                        <p:cTn id="17" dur="500" tmFilter="0, 0; .2, .5; .8, .5; 1, 0"/>
                                        <p:tgtEl>
                                          <p:spTgt spid="3"/>
                                        </p:tgtEl>
                                      </p:cBhvr>
                                    </p:animEffect>
                                    <p:animScale>
                                      <p:cBhvr>
                                        <p:cTn id="1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2" name="Title 1"/>
          <p:cNvSpPr>
            <a:spLocks noGrp="1"/>
          </p:cNvSpPr>
          <p:nvPr>
            <p:ph type="title"/>
          </p:nvPr>
        </p:nvSpPr>
        <p:spPr>
          <a:xfrm>
            <a:off x="720000" y="445025"/>
            <a:ext cx="7704000" cy="572700"/>
          </a:xfrm>
        </p:spPr>
        <p:txBody>
          <a:bodyPr/>
          <a:lstStyle/>
          <a:p>
            <a:r>
              <a:rPr lang="en-IN" dirty="0"/>
              <a:t>Event Analysis</a:t>
            </a:r>
          </a:p>
        </p:txBody>
      </p:sp>
      <p:pic>
        <p:nvPicPr>
          <p:cNvPr id="6" name="Picture 5"/>
          <p:cNvPicPr>
            <a:picLocks noChangeAspect="1"/>
          </p:cNvPicPr>
          <p:nvPr/>
        </p:nvPicPr>
        <p:blipFill>
          <a:blip r:embed="rId3"/>
          <a:stretch>
            <a:fillRect/>
          </a:stretch>
        </p:blipFill>
        <p:spPr>
          <a:xfrm>
            <a:off x="951989" y="1119248"/>
            <a:ext cx="7917246" cy="1000125"/>
          </a:xfrm>
          <a:prstGeom prst="rect">
            <a:avLst/>
          </a:prstGeom>
        </p:spPr>
      </p:pic>
      <p:pic>
        <p:nvPicPr>
          <p:cNvPr id="7" name="Picture 6"/>
          <p:cNvPicPr>
            <a:picLocks noChangeAspect="1"/>
          </p:cNvPicPr>
          <p:nvPr/>
        </p:nvPicPr>
        <p:blipFill>
          <a:blip r:embed="rId4"/>
          <a:stretch>
            <a:fillRect/>
          </a:stretch>
        </p:blipFill>
        <p:spPr>
          <a:xfrm>
            <a:off x="951989" y="2222331"/>
            <a:ext cx="7240021" cy="2736631"/>
          </a:xfrm>
          <a:prstGeom prst="rect">
            <a:avLst/>
          </a:prstGeom>
        </p:spPr>
      </p:pic>
      <p:sp>
        <p:nvSpPr>
          <p:cNvPr id="3" name="Rectangle 2"/>
          <p:cNvSpPr/>
          <p:nvPr/>
        </p:nvSpPr>
        <p:spPr>
          <a:xfrm>
            <a:off x="5010534" y="2687407"/>
            <a:ext cx="3413466" cy="523220"/>
          </a:xfrm>
          <a:prstGeom prst="rect">
            <a:avLst/>
          </a:prstGeom>
        </p:spPr>
        <p:txBody>
          <a:bodyPr wrap="square">
            <a:spAutoFit/>
          </a:bodyPr>
          <a:lstStyle/>
          <a:p>
            <a:r>
              <a:rPr lang="en-US" dirty="0"/>
              <a:t>Goals scored before halftime increased win probability by </a:t>
            </a:r>
            <a:r>
              <a:rPr lang="en-US" b="1" dirty="0"/>
              <a:t>15%</a:t>
            </a:r>
            <a:endParaRPr lang="en-IN" b="1" dirty="0"/>
          </a:p>
        </p:txBody>
      </p:sp>
      <p:pic>
        <p:nvPicPr>
          <p:cNvPr id="8" name="Google Shape;690;p55"/>
          <p:cNvPicPr preferRelativeResize="0"/>
          <p:nvPr/>
        </p:nvPicPr>
        <p:blipFill>
          <a:blip r:embed="rId5">
            <a:alphaModFix/>
          </a:blip>
          <a:stretch>
            <a:fillRect/>
          </a:stretch>
        </p:blipFill>
        <p:spPr>
          <a:xfrm flipH="1">
            <a:off x="6896533" y="-195536"/>
            <a:ext cx="2539536" cy="1814846"/>
          </a:xfrm>
          <a:prstGeom prst="rect">
            <a:avLst/>
          </a:prstGeom>
          <a:noFill/>
          <a:ln>
            <a:noFill/>
          </a:ln>
        </p:spPr>
      </p:pic>
      <p:grpSp>
        <p:nvGrpSpPr>
          <p:cNvPr id="10" name="Google Shape;1690;p48"/>
          <p:cNvGrpSpPr/>
          <p:nvPr/>
        </p:nvGrpSpPr>
        <p:grpSpPr>
          <a:xfrm>
            <a:off x="4421375" y="445025"/>
            <a:ext cx="301248" cy="289722"/>
            <a:chOff x="7388263" y="3653888"/>
            <a:chExt cx="412612" cy="396825"/>
          </a:xfrm>
        </p:grpSpPr>
        <p:sp>
          <p:nvSpPr>
            <p:cNvPr id="11" name="Google Shape;1691;p48"/>
            <p:cNvSpPr/>
            <p:nvPr/>
          </p:nvSpPr>
          <p:spPr>
            <a:xfrm>
              <a:off x="7388263" y="3653888"/>
              <a:ext cx="157200" cy="160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692;p48"/>
            <p:cNvSpPr/>
            <p:nvPr/>
          </p:nvSpPr>
          <p:spPr>
            <a:xfrm>
              <a:off x="7640675" y="3653888"/>
              <a:ext cx="160200" cy="160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693;p48"/>
            <p:cNvSpPr/>
            <p:nvPr/>
          </p:nvSpPr>
          <p:spPr>
            <a:xfrm>
              <a:off x="7640675" y="3892013"/>
              <a:ext cx="160200" cy="158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40982884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3"/>
                                        </p:tgtEl>
                                      </p:cBhvr>
                                    </p:animEffect>
                                    <p:animScale>
                                      <p:cBhvr>
                                        <p:cTn id="23"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tatistics and Data Analysis - 6th Grade by Slidesgo">
  <a:themeElements>
    <a:clrScheme name="Simple Light">
      <a:dk1>
        <a:srgbClr val="334157"/>
      </a:dk1>
      <a:lt1>
        <a:srgbClr val="4C69B2"/>
      </a:lt1>
      <a:dk2>
        <a:srgbClr val="FDFDFD"/>
      </a:dk2>
      <a:lt2>
        <a:srgbClr val="6389EB"/>
      </a:lt2>
      <a:accent1>
        <a:srgbClr val="CBDDFA"/>
      </a:accent1>
      <a:accent2>
        <a:srgbClr val="FF4949"/>
      </a:accent2>
      <a:accent3>
        <a:srgbClr val="FF7A78"/>
      </a:accent3>
      <a:accent4>
        <a:srgbClr val="FF9D35"/>
      </a:accent4>
      <a:accent5>
        <a:srgbClr val="FFC53A"/>
      </a:accent5>
      <a:accent6>
        <a:srgbClr val="EBEBEB"/>
      </a:accent6>
      <a:hlink>
        <a:srgbClr val="334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875</TotalTime>
  <Words>558</Words>
  <Application>Microsoft Office PowerPoint</Application>
  <PresentationFormat>On-screen Show (16:9)</PresentationFormat>
  <Paragraphs>51</Paragraphs>
  <Slides>15</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Nunito Light</vt:lpstr>
      <vt:lpstr>Calibri</vt:lpstr>
      <vt:lpstr>Arial</vt:lpstr>
      <vt:lpstr>DM Sans</vt:lpstr>
      <vt:lpstr>Times New Roman</vt:lpstr>
      <vt:lpstr>Baloo 2 ExtraBold</vt:lpstr>
      <vt:lpstr>Statistics and Data Analysis - 6th Grade by Slidesgo</vt:lpstr>
      <vt:lpstr>Unleashing Insights from Football Data</vt:lpstr>
      <vt:lpstr>Business Objectives</vt:lpstr>
      <vt:lpstr>Performance Analysis</vt:lpstr>
      <vt:lpstr>Player Profile &amp; Market Value</vt:lpstr>
      <vt:lpstr>Team Comparison </vt:lpstr>
      <vt:lpstr>Attendance &amp; Stadium Analysis</vt:lpstr>
      <vt:lpstr>Referee Analysis</vt:lpstr>
      <vt:lpstr>Substitution Patterns </vt:lpstr>
      <vt:lpstr>Event Analysis</vt:lpstr>
      <vt:lpstr>Competition Analysis</vt:lpstr>
      <vt:lpstr>Player Attributes &amp; Demographics</vt:lpstr>
      <vt:lpstr>Impact of Contract</vt:lpstr>
      <vt:lpstr>Summary of Key Insights</vt:lpstr>
      <vt:lpstr>Business Conclusions &amp; 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Unleashing Insights from Football Data</dc:title>
  <dc:creator>Dell</dc:creator>
  <cp:lastModifiedBy>Dell</cp:lastModifiedBy>
  <cp:revision>34</cp:revision>
  <dcterms:modified xsi:type="dcterms:W3CDTF">2024-10-27T22:11:50Z</dcterms:modified>
</cp:coreProperties>
</file>